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theme/theme8.xml" ContentType="application/vnd.openxmlformats-officedocument.theme+xml"/>
  <Override PartName="/ppt/slideLayouts/slideLayout51.xml" ContentType="application/vnd.openxmlformats-officedocument.presentationml.slideLayout+xml"/>
  <Override PartName="/ppt/theme/theme9.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0.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1.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2.xml" ContentType="application/vnd.openxmlformats-officedocument.theme+xml"/>
  <Override PartName="/ppt/slideLayouts/slideLayout78.xml" ContentType="application/vnd.openxmlformats-officedocument.presentationml.slideLayout+xml"/>
  <Override PartName="/ppt/theme/theme1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4.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6.xml" ContentType="application/vnd.openxmlformats-officedocument.theme+xml"/>
  <Override PartName="/ppt/slideLayouts/slideLayout100.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74" r:id="rId5"/>
    <p:sldMasterId id="2147483710" r:id="rId6"/>
    <p:sldMasterId id="2147483721" r:id="rId7"/>
    <p:sldMasterId id="2147483731" r:id="rId8"/>
    <p:sldMasterId id="2147483686" r:id="rId9"/>
    <p:sldMasterId id="2147483750" r:id="rId10"/>
    <p:sldMasterId id="2147483770" r:id="rId11"/>
    <p:sldMasterId id="2147483772" r:id="rId12"/>
    <p:sldMasterId id="2147483786" r:id="rId13"/>
    <p:sldMasterId id="2147483796" r:id="rId14"/>
    <p:sldMasterId id="2147483805" r:id="rId15"/>
    <p:sldMasterId id="2147483815" r:id="rId16"/>
    <p:sldMasterId id="2147483817" r:id="rId17"/>
    <p:sldMasterId id="2147483822" r:id="rId18"/>
    <p:sldMasterId id="2147483828" r:id="rId19"/>
    <p:sldMasterId id="2147483845" r:id="rId20"/>
  </p:sldMasterIdLst>
  <p:notesMasterIdLst>
    <p:notesMasterId r:id="rId44"/>
  </p:notesMasterIdLst>
  <p:sldIdLst>
    <p:sldId id="571" r:id="rId21"/>
    <p:sldId id="390" r:id="rId22"/>
    <p:sldId id="451" r:id="rId23"/>
    <p:sldId id="528" r:id="rId24"/>
    <p:sldId id="572" r:id="rId25"/>
    <p:sldId id="574" r:id="rId26"/>
    <p:sldId id="585" r:id="rId27"/>
    <p:sldId id="100888" r:id="rId28"/>
    <p:sldId id="575" r:id="rId29"/>
    <p:sldId id="475" r:id="rId30"/>
    <p:sldId id="476" r:id="rId31"/>
    <p:sldId id="477" r:id="rId32"/>
    <p:sldId id="589" r:id="rId33"/>
    <p:sldId id="420" r:id="rId34"/>
    <p:sldId id="591" r:id="rId35"/>
    <p:sldId id="594" r:id="rId36"/>
    <p:sldId id="467" r:id="rId37"/>
    <p:sldId id="468" r:id="rId38"/>
    <p:sldId id="469" r:id="rId39"/>
    <p:sldId id="470" r:id="rId40"/>
    <p:sldId id="473" r:id="rId41"/>
    <p:sldId id="598" r:id="rId42"/>
    <p:sldId id="578" r:id="rId43"/>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utch Grove" initials="B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375A"/>
    <a:srgbClr val="AE986E"/>
    <a:srgbClr val="00B5E2"/>
    <a:srgbClr val="3D3935"/>
    <a:srgbClr val="006B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3321" autoAdjust="0"/>
  </p:normalViewPr>
  <p:slideViewPr>
    <p:cSldViewPr>
      <p:cViewPr varScale="1">
        <p:scale>
          <a:sx n="118" d="100"/>
          <a:sy n="118" d="100"/>
        </p:scale>
        <p:origin x="461" y="82"/>
      </p:cViewPr>
      <p:guideLst>
        <p:guide orient="horz" pos="2160"/>
        <p:guide pos="2880"/>
        <p:guide orient="horz" pos="1620"/>
      </p:guideLst>
    </p:cSldViewPr>
  </p:slideViewPr>
  <p:outlineViewPr>
    <p:cViewPr>
      <p:scale>
        <a:sx n="33" d="100"/>
        <a:sy n="33" d="100"/>
      </p:scale>
      <p:origin x="0" y="112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57" d="100"/>
          <a:sy n="57" d="100"/>
        </p:scale>
        <p:origin x="-2952"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9.xml"/><Relationship Id="rId11" Type="http://schemas.openxmlformats.org/officeDocument/2006/relationships/slideMaster" Target="slideMasters/slideMaster8.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1.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presProps" Target="presProps.xml"/><Relationship Id="rId20" Type="http://schemas.openxmlformats.org/officeDocument/2006/relationships/slideMaster" Target="slideMasters/slideMaster17.xml"/><Relationship Id="rId41"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BCFBAD-C5EF-451A-ACB2-2F5467E4D8B1}"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D069604E-B903-4A03-99DA-B6EB930A0518}">
      <dgm:prSet phldrT="[Text]" custT="1"/>
      <dgm:spPr/>
      <dgm:t>
        <a:bodyPr/>
        <a:lstStyle/>
        <a:p>
          <a:r>
            <a:rPr lang="en-US" sz="2000" dirty="0">
              <a:latin typeface="Garamond" panose="02020404030301010803" pitchFamily="18" charset="0"/>
            </a:rPr>
            <a:t>CT Leading to Associate Degree in Arts</a:t>
          </a:r>
        </a:p>
      </dgm:t>
    </dgm:pt>
    <dgm:pt modelId="{CA0E379C-E3EE-4D5C-A366-5C3BB4A77A72}" type="sibTrans" cxnId="{6F765081-8C12-4B91-9B9E-B535015CC652}">
      <dgm:prSet/>
      <dgm:spPr/>
      <dgm:t>
        <a:bodyPr/>
        <a:lstStyle/>
        <a:p>
          <a:endParaRPr lang="en-US"/>
        </a:p>
      </dgm:t>
    </dgm:pt>
    <dgm:pt modelId="{559E3F74-9A48-4D2A-B0D0-1E7B107F0E08}" type="parTrans" cxnId="{6F765081-8C12-4B91-9B9E-B535015CC652}">
      <dgm:prSet/>
      <dgm:spPr/>
      <dgm:t>
        <a:bodyPr/>
        <a:lstStyle/>
        <a:p>
          <a:endParaRPr lang="en-US"/>
        </a:p>
      </dgm:t>
    </dgm:pt>
    <dgm:pt modelId="{FAFF38F0-AD37-4A8C-A034-14401ABCFF49}" type="pres">
      <dgm:prSet presAssocID="{4FBCFBAD-C5EF-451A-ACB2-2F5467E4D8B1}" presName="linear" presStyleCnt="0">
        <dgm:presLayoutVars>
          <dgm:dir/>
          <dgm:animLvl val="lvl"/>
          <dgm:resizeHandles val="exact"/>
        </dgm:presLayoutVars>
      </dgm:prSet>
      <dgm:spPr/>
    </dgm:pt>
    <dgm:pt modelId="{964F3D63-81D9-410F-93CC-5AD83B202CFD}" type="pres">
      <dgm:prSet presAssocID="{D069604E-B903-4A03-99DA-B6EB930A0518}" presName="parentLin" presStyleCnt="0"/>
      <dgm:spPr/>
    </dgm:pt>
    <dgm:pt modelId="{D3E570EB-449A-4D5C-8951-7FD5AC45177F}" type="pres">
      <dgm:prSet presAssocID="{D069604E-B903-4A03-99DA-B6EB930A0518}" presName="parentLeftMargin" presStyleLbl="node1" presStyleIdx="0" presStyleCnt="1"/>
      <dgm:spPr/>
    </dgm:pt>
    <dgm:pt modelId="{85F1C061-C8C9-447D-899F-BE759958091C}" type="pres">
      <dgm:prSet presAssocID="{D069604E-B903-4A03-99DA-B6EB930A0518}" presName="parentText" presStyleLbl="node1" presStyleIdx="0" presStyleCnt="1" custLinFactNeighborX="-21948" custLinFactNeighborY="-8043">
        <dgm:presLayoutVars>
          <dgm:chMax val="0"/>
          <dgm:bulletEnabled val="1"/>
        </dgm:presLayoutVars>
      </dgm:prSet>
      <dgm:spPr/>
    </dgm:pt>
    <dgm:pt modelId="{04653DD9-4C23-48A3-8493-29541628C74E}" type="pres">
      <dgm:prSet presAssocID="{D069604E-B903-4A03-99DA-B6EB930A0518}" presName="negativeSpace" presStyleCnt="0"/>
      <dgm:spPr/>
    </dgm:pt>
    <dgm:pt modelId="{62686DF0-A5F9-48E1-8427-7752C241DEF6}" type="pres">
      <dgm:prSet presAssocID="{D069604E-B903-4A03-99DA-B6EB930A0518}" presName="childText" presStyleLbl="conFgAcc1" presStyleIdx="0" presStyleCnt="1" custLinFactNeighborX="313" custLinFactNeighborY="-46274">
        <dgm:presLayoutVars>
          <dgm:bulletEnabled val="1"/>
        </dgm:presLayoutVars>
      </dgm:prSet>
      <dgm:spPr/>
    </dgm:pt>
  </dgm:ptLst>
  <dgm:cxnLst>
    <dgm:cxn modelId="{6F765081-8C12-4B91-9B9E-B535015CC652}" srcId="{4FBCFBAD-C5EF-451A-ACB2-2F5467E4D8B1}" destId="{D069604E-B903-4A03-99DA-B6EB930A0518}" srcOrd="0" destOrd="0" parTransId="{559E3F74-9A48-4D2A-B0D0-1E7B107F0E08}" sibTransId="{CA0E379C-E3EE-4D5C-A366-5C3BB4A77A72}"/>
    <dgm:cxn modelId="{2110C58A-20E8-450A-91FA-FC2F61A77251}" type="presOf" srcId="{D069604E-B903-4A03-99DA-B6EB930A0518}" destId="{85F1C061-C8C9-447D-899F-BE759958091C}" srcOrd="1" destOrd="0" presId="urn:microsoft.com/office/officeart/2005/8/layout/list1"/>
    <dgm:cxn modelId="{7C7B4BB9-9EC9-4BC9-845F-2B2F1766E58F}" type="presOf" srcId="{D069604E-B903-4A03-99DA-B6EB930A0518}" destId="{D3E570EB-449A-4D5C-8951-7FD5AC45177F}" srcOrd="0" destOrd="0" presId="urn:microsoft.com/office/officeart/2005/8/layout/list1"/>
    <dgm:cxn modelId="{FFCF5EDB-B460-4771-BD45-2A667B08BBA6}" type="presOf" srcId="{4FBCFBAD-C5EF-451A-ACB2-2F5467E4D8B1}" destId="{FAFF38F0-AD37-4A8C-A034-14401ABCFF49}" srcOrd="0" destOrd="0" presId="urn:microsoft.com/office/officeart/2005/8/layout/list1"/>
    <dgm:cxn modelId="{87B8B727-074E-429C-801D-922956215794}" type="presParOf" srcId="{FAFF38F0-AD37-4A8C-A034-14401ABCFF49}" destId="{964F3D63-81D9-410F-93CC-5AD83B202CFD}" srcOrd="0" destOrd="0" presId="urn:microsoft.com/office/officeart/2005/8/layout/list1"/>
    <dgm:cxn modelId="{4B538918-DBEA-43A6-A201-01A994285380}" type="presParOf" srcId="{964F3D63-81D9-410F-93CC-5AD83B202CFD}" destId="{D3E570EB-449A-4D5C-8951-7FD5AC45177F}" srcOrd="0" destOrd="0" presId="urn:microsoft.com/office/officeart/2005/8/layout/list1"/>
    <dgm:cxn modelId="{E7DB630B-9541-46D2-BB25-AC29BBAF9F8D}" type="presParOf" srcId="{964F3D63-81D9-410F-93CC-5AD83B202CFD}" destId="{85F1C061-C8C9-447D-899F-BE759958091C}" srcOrd="1" destOrd="0" presId="urn:microsoft.com/office/officeart/2005/8/layout/list1"/>
    <dgm:cxn modelId="{AD7F00C4-7125-4563-BF01-14BBE3046152}" type="presParOf" srcId="{FAFF38F0-AD37-4A8C-A034-14401ABCFF49}" destId="{04653DD9-4C23-48A3-8493-29541628C74E}" srcOrd="1" destOrd="0" presId="urn:microsoft.com/office/officeart/2005/8/layout/list1"/>
    <dgm:cxn modelId="{E0378489-C16F-4077-8A4A-CA0DD08ADB02}" type="presParOf" srcId="{FAFF38F0-AD37-4A8C-A034-14401ABCFF49}" destId="{62686DF0-A5F9-48E1-8427-7752C241DEF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86DF0-A5F9-48E1-8427-7752C241DEF6}">
      <dsp:nvSpPr>
        <dsp:cNvPr id="0" name=""/>
        <dsp:cNvSpPr/>
      </dsp:nvSpPr>
      <dsp:spPr>
        <a:xfrm>
          <a:off x="0" y="715330"/>
          <a:ext cx="4027669" cy="16380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F1C061-C8C9-447D-899F-BE759958091C}">
      <dsp:nvSpPr>
        <dsp:cNvPr id="0" name=""/>
        <dsp:cNvSpPr/>
      </dsp:nvSpPr>
      <dsp:spPr>
        <a:xfrm>
          <a:off x="157183" y="45554"/>
          <a:ext cx="2819368" cy="191880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565" tIns="0" rIns="10656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Garamond" panose="02020404030301010803" pitchFamily="18" charset="0"/>
            </a:rPr>
            <a:t>CT Leading to Associate Degree in Arts</a:t>
          </a:r>
        </a:p>
      </dsp:txBody>
      <dsp:txXfrm>
        <a:off x="250851" y="139222"/>
        <a:ext cx="2632032" cy="173146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B3F9177-13B6-4FE8-8FA4-7F34DB6B2E4F}" type="datetimeFigureOut">
              <a:rPr lang="en-US" smtClean="0"/>
              <a:t>12/4/2024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D35CFFA-BF44-4915-AFC3-5FDE69B558A3}" type="slidenum">
              <a:rPr lang="en-US" smtClean="0"/>
              <a:t>‹#›</a:t>
            </a:fld>
            <a:endParaRPr lang="en-US"/>
          </a:p>
        </p:txBody>
      </p:sp>
    </p:spTree>
    <p:extLst>
      <p:ext uri="{BB962C8B-B14F-4D97-AF65-F5344CB8AC3E}">
        <p14:creationId xmlns:p14="http://schemas.microsoft.com/office/powerpoint/2010/main" val="3310146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35CFFA-BF44-4915-AFC3-5FDE69B558A3}" type="slidenum">
              <a:rPr lang="en-US" smtClean="0"/>
              <a:t>1</a:t>
            </a:fld>
            <a:endParaRPr lang="en-US"/>
          </a:p>
        </p:txBody>
      </p:sp>
    </p:spTree>
    <p:extLst>
      <p:ext uri="{BB962C8B-B14F-4D97-AF65-F5344CB8AC3E}">
        <p14:creationId xmlns:p14="http://schemas.microsoft.com/office/powerpoint/2010/main" val="2787784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D35CFFA-BF44-4915-AFC3-5FDE69B558A3}" type="slidenum">
              <a:rPr lang="en-US" smtClean="0"/>
              <a:t>11</a:t>
            </a:fld>
            <a:endParaRPr lang="en-US"/>
          </a:p>
        </p:txBody>
      </p:sp>
    </p:spTree>
    <p:extLst>
      <p:ext uri="{BB962C8B-B14F-4D97-AF65-F5344CB8AC3E}">
        <p14:creationId xmlns:p14="http://schemas.microsoft.com/office/powerpoint/2010/main" val="1647563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D35CFFA-BF44-4915-AFC3-5FDE69B558A3}" type="slidenum">
              <a:rPr lang="en-US" smtClean="0"/>
              <a:t>12</a:t>
            </a:fld>
            <a:endParaRPr lang="en-US"/>
          </a:p>
        </p:txBody>
      </p:sp>
    </p:spTree>
    <p:extLst>
      <p:ext uri="{BB962C8B-B14F-4D97-AF65-F5344CB8AC3E}">
        <p14:creationId xmlns:p14="http://schemas.microsoft.com/office/powerpoint/2010/main" val="3381742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dirty="0"/>
              <a:t>NOTE(S):</a:t>
            </a:r>
          </a:p>
          <a:p>
            <a:pPr marL="0" marR="0">
              <a:lnSpc>
                <a:spcPct val="115000"/>
              </a:lnSpc>
              <a:spcBef>
                <a:spcPts val="0"/>
              </a:spcBef>
              <a:spcAft>
                <a:spcPts val="0"/>
              </a:spcAft>
            </a:pPr>
            <a:r>
              <a:rPr lang="en-US" sz="1800"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The College Transfer Pathway is designed for students who wish to begin earning college credit towards Wake Tech’s University Transfer degree programs which include an Associate in Arts, Arts Teacher Prep, Engineering, Fine Arts, Science, or Science Teacher Prep with the intent to transfer to a four-year college or university. Courses within the College Transfer Pathway options are considered UGETC courses, or Universal General Education Transfer Component courses. These courses are transferable to all public colleges and universities in North Carolina through the Comprehensive Articulation Agreement with UNC System Institutions. Courses are also transferable to private colleges and universities through the Independent Comprehensive Articulation Agreement. </a:t>
            </a:r>
            <a:br>
              <a:rPr lang="en-US" sz="1800"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br>
            <a:r>
              <a:rPr lang="en-US" sz="1800" b="1" i="1"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(Transition Click)</a:t>
            </a:r>
            <a:br>
              <a:rPr lang="en-US" sz="1800"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br>
            <a:r>
              <a:rPr lang="en-US" sz="1800"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To view the individualized Career and Technical Education and College Transfer Pathway options, visit the “Pathway Details” page on the CCP website.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b="1" i="1"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(Transition Click)</a:t>
            </a:r>
            <a:br>
              <a:rPr lang="en-US" sz="1800"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br>
            <a:r>
              <a:rPr lang="en-US" sz="1800"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While on the designated page, we encourage that you explore the individual pathway options listed by clicking the PDF links. Each link will provide a program planning guide to display the approved courses within each pathway students are eligible to enroll in. As a notice, students are only allowed to enroll in courses within their approved pathway or pathways. </a:t>
            </a:r>
            <a:br>
              <a:rPr lang="en-US" sz="1800" dirty="0">
                <a:effectLst/>
                <a:latin typeface="Times New Roman" panose="02020603050405020304" pitchFamily="18" charset="0"/>
                <a:ea typeface="Times New Roman" panose="02020603050405020304" pitchFamily="18" charset="0"/>
              </a:rPr>
            </a:b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Now, let’s review eligibility requirements...</a:t>
            </a:r>
            <a:endParaRPr lang="en-US" sz="18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8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10"/>
          </p:nvPr>
        </p:nvSpPr>
        <p:spPr/>
        <p:txBody>
          <a:bodyPr/>
          <a:lstStyle/>
          <a:p>
            <a:fld id="{FD35CFFA-BF44-4915-AFC3-5FDE69B558A3}" type="slidenum">
              <a:rPr lang="en-US" smtClean="0"/>
              <a:t>13</a:t>
            </a:fld>
            <a:endParaRPr lang="en-US"/>
          </a:p>
        </p:txBody>
      </p:sp>
    </p:spTree>
    <p:extLst>
      <p:ext uri="{BB962C8B-B14F-4D97-AF65-F5344CB8AC3E}">
        <p14:creationId xmlns:p14="http://schemas.microsoft.com/office/powerpoint/2010/main" val="2466514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dirty="0"/>
              <a:t>NOTE(S):</a:t>
            </a:r>
          </a:p>
          <a:p>
            <a:pPr marL="0" marR="0">
              <a:lnSpc>
                <a:spcPct val="115000"/>
              </a:lnSpc>
              <a:spcBef>
                <a:spcPts val="0"/>
              </a:spcBef>
              <a:spcAft>
                <a:spcPts val="0"/>
              </a:spcAft>
            </a:pPr>
            <a:r>
              <a:rPr lang="en-US" sz="1800"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For a freshman or sophomore interested in enrolling in the College Transfer Pathway, the student:</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Must be identified by their local AIG plan in all areas (English/Reading and Math) or by Aptitude and Achievement test scores in the range of the 92</a:t>
            </a:r>
            <a:r>
              <a:rPr lang="en-US" sz="1800" kern="1200" baseline="300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nd</a:t>
            </a:r>
            <a:r>
              <a:rPr lang="en-US" sz="1800"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 and 99</a:t>
            </a:r>
            <a:r>
              <a:rPr lang="en-US" sz="1800" kern="1200" baseline="300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th</a:t>
            </a:r>
            <a:r>
              <a:rPr lang="en-US" sz="1800"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 percentiles from recommended </a:t>
            </a:r>
            <a:r>
              <a:rPr lang="en-US" sz="1800" kern="1200" dirty="0" err="1">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Buros</a:t>
            </a:r>
            <a:r>
              <a:rPr lang="en-US" sz="1800"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 Center Tests; </a:t>
            </a:r>
            <a:r>
              <a:rPr lang="en-US" sz="1800" b="1"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and</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Demonstrate college readiness in English, Reading, and Math on an approved college readiness assessment;</a:t>
            </a:r>
            <a:r>
              <a:rPr lang="en-US" sz="1800" b="1"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 and</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Have the recommendation of the high school principal (or equivalent administrator), via memo, verifying maturity to enroll; </a:t>
            </a:r>
            <a:r>
              <a:rPr lang="en-US" sz="1800" b="1"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and</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Have written consent of the student’s parent and or guardian; </a:t>
            </a:r>
            <a:r>
              <a:rPr lang="en-US" sz="1800" b="1"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and </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Participate in Mandatory Academic Advising</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15000"/>
              </a:lnSpc>
              <a:spcBef>
                <a:spcPts val="0"/>
              </a:spcBef>
              <a:spcAft>
                <a:spcPts val="0"/>
              </a:spcAft>
            </a:pPr>
            <a:r>
              <a:rPr lang="en-US" sz="1800"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b="1" i="1"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(Transition Click)</a:t>
            </a:r>
            <a:br>
              <a:rPr lang="en-US" sz="1800" b="1" i="1"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b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r>
              <a:rPr lang="en-US" sz="1800"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For a junior or senior interested in enrolling in the College Transfer Pathway, the student:</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Must have an unweighted GPA of 2.8 or higher on high school courses; </a:t>
            </a:r>
            <a:r>
              <a:rPr lang="en-US" sz="1800" b="1"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or</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Demonstrate college readiness in English, Reading, and Math</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en-US" sz="1800" b="1"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As a note, waivers or letter of recommendations are not accepted for College Transfer Pathway enrollment in place of the GPA requirement and or test scores.</a:t>
            </a:r>
            <a:endParaRPr lang="en-US" sz="1800" dirty="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B502E56D-E8C5-41ED-AD82-9D0684322F77}" type="slidenum">
              <a:rPr lang="en-US" smtClean="0"/>
              <a:t>14</a:t>
            </a:fld>
            <a:endParaRPr lang="en-US"/>
          </a:p>
        </p:txBody>
      </p:sp>
    </p:spTree>
    <p:extLst>
      <p:ext uri="{BB962C8B-B14F-4D97-AF65-F5344CB8AC3E}">
        <p14:creationId xmlns:p14="http://schemas.microsoft.com/office/powerpoint/2010/main" val="1613393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dirty="0"/>
              <a:t>NOTE(S):</a:t>
            </a:r>
          </a:p>
          <a:p>
            <a:pPr marL="0" marR="0">
              <a:lnSpc>
                <a:spcPct val="115000"/>
              </a:lnSpc>
              <a:spcBef>
                <a:spcPts val="0"/>
              </a:spcBef>
              <a:spcAft>
                <a:spcPts val="0"/>
              </a:spcAft>
            </a:pPr>
            <a:r>
              <a:rPr lang="en-US" sz="1800"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Here are a few things that you should know before beginning your application process:</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Students are only allowed up to four years of academic coursework; one year as a freshman, one year as a sophomore, one year as a junior and one year as a senior. 5</a:t>
            </a:r>
            <a:r>
              <a:rPr lang="en-US" sz="1800" kern="1200" baseline="300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th</a:t>
            </a:r>
            <a:r>
              <a:rPr lang="en-US" sz="1800"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 year and graduation extensions are not permitted. Students are required to continue to progress toward high school graduation.</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Career and College Promise courses are actual college courses. Students must earn a grade of “C” or better in courses to transfer college credit earned. Also, courses completed may appear on the student’s high school and college transcripts. As a note, consult with a high school representative to discuss high school transcript and graduation specifics.</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EB Garamond" panose="00000500000000000000" pitchFamily="2" charset="0"/>
                <a:ea typeface="Times New Roman" panose="02020603050405020304" pitchFamily="18" charset="0"/>
                <a:cs typeface="Times New Roman" panose="02020603050405020304" pitchFamily="18" charset="0"/>
              </a:rPr>
              <a:t>In accordance with the CCP Satisfactory Academic Progress Policy, a student must maintain a minimum GPA of 2.0 in college coursework after completing two courses. Failure to meet the satisfactory academic progress policy will result in “Academic Warning”. If a 2.0 cumulative GPA is not met after a subsequent semester of Academic Warning, the student will no longer be eligible to participate in CCP.</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EB Garamond" panose="00000500000000000000" pitchFamily="2" charset="0"/>
                <a:ea typeface="Times New Roman" panose="02020603050405020304" pitchFamily="18" charset="0"/>
                <a:cs typeface="Times New Roman" panose="02020603050405020304" pitchFamily="18" charset="0"/>
              </a:rPr>
              <a:t>Per the Family Education Rights and Privacy Act (better known as FERPA), </a:t>
            </a:r>
            <a:r>
              <a:rPr lang="en-US" sz="1800" kern="1200" dirty="0">
                <a:solidFill>
                  <a:srgbClr val="000000"/>
                </a:solidFill>
                <a:effectLst/>
                <a:latin typeface="EB Garamond" panose="00000500000000000000" pitchFamily="2" charset="0"/>
                <a:ea typeface="EB Garamond" panose="00000500000000000000" pitchFamily="2" charset="0"/>
                <a:cs typeface="EB Garamond" panose="00000500000000000000" pitchFamily="2" charset="0"/>
              </a:rPr>
              <a:t>when a student, regardless of age, enters Wake Tech (as in attendance on the first day), all rights to inspect and review the education record transfers from the parent to the student under FERPA. </a:t>
            </a:r>
            <a:endParaRPr lang="en-US" sz="1800" dirty="0">
              <a:effectLst/>
              <a:latin typeface="Arial" panose="020B0604020202020204" pitchFamily="34" charset="0"/>
              <a:ea typeface="Arial" panose="020B0604020202020204" pitchFamily="34" charset="0"/>
            </a:endParaRPr>
          </a:p>
          <a:p>
            <a:pPr marL="0" marR="0">
              <a:lnSpc>
                <a:spcPct val="115000"/>
              </a:lnSpc>
              <a:spcBef>
                <a:spcPts val="0"/>
              </a:spcBef>
              <a:spcAft>
                <a:spcPts val="0"/>
              </a:spcAft>
            </a:pPr>
            <a:endParaRPr lang="en-US" sz="18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10"/>
          </p:nvPr>
        </p:nvSpPr>
        <p:spPr/>
        <p:txBody>
          <a:bodyPr/>
          <a:lstStyle/>
          <a:p>
            <a:fld id="{FD35CFFA-BF44-4915-AFC3-5FDE69B558A3}" type="slidenum">
              <a:rPr lang="en-US" smtClean="0"/>
              <a:t>15</a:t>
            </a:fld>
            <a:endParaRPr lang="en-US"/>
          </a:p>
        </p:txBody>
      </p:sp>
    </p:spTree>
    <p:extLst>
      <p:ext uri="{BB962C8B-B14F-4D97-AF65-F5344CB8AC3E}">
        <p14:creationId xmlns:p14="http://schemas.microsoft.com/office/powerpoint/2010/main" val="3840105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dirty="0"/>
              <a:t>NOTE(S):</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EB Garamond" panose="00000500000000000000" pitchFamily="2" charset="0"/>
                <a:ea typeface="EB Garamond" panose="00000500000000000000" pitchFamily="2" charset="0"/>
                <a:cs typeface="EB Garamond" panose="00000500000000000000" pitchFamily="2" charset="0"/>
              </a:rPr>
              <a:t>Students are required to follow all Wake Tech student policies and procedures</a:t>
            </a:r>
            <a:endParaRPr lang="en-US" sz="1800" dirty="0">
              <a:effectLst/>
              <a:latin typeface="Arial" panose="020B0604020202020204" pitchFamily="34" charset="0"/>
              <a:ea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EB Garamond" panose="00000500000000000000" pitchFamily="2" charset="0"/>
                <a:ea typeface="EB Garamond" panose="00000500000000000000" pitchFamily="2" charset="0"/>
                <a:cs typeface="EB Garamond" panose="00000500000000000000" pitchFamily="2" charset="0"/>
              </a:rPr>
              <a:t>Lastly, students are highly recommended to meet with high school representatives to discuss their intent to enroll in program</a:t>
            </a:r>
            <a:endParaRPr lang="en-US" sz="1800" dirty="0">
              <a:effectLst/>
              <a:latin typeface="Arial" panose="020B0604020202020204" pitchFamily="34" charset="0"/>
              <a:ea typeface="Arial" panose="020B0604020202020204" pitchFamily="34" charset="0"/>
            </a:endParaRPr>
          </a:p>
        </p:txBody>
      </p:sp>
      <p:sp>
        <p:nvSpPr>
          <p:cNvPr id="4" name="Slide Number Placeholder 3"/>
          <p:cNvSpPr>
            <a:spLocks noGrp="1"/>
          </p:cNvSpPr>
          <p:nvPr>
            <p:ph type="sldNum" sz="quarter" idx="10"/>
          </p:nvPr>
        </p:nvSpPr>
        <p:spPr/>
        <p:txBody>
          <a:bodyPr/>
          <a:lstStyle/>
          <a:p>
            <a:fld id="{FD35CFFA-BF44-4915-AFC3-5FDE69B558A3}" type="slidenum">
              <a:rPr lang="en-US" smtClean="0"/>
              <a:t>16</a:t>
            </a:fld>
            <a:endParaRPr lang="en-US"/>
          </a:p>
        </p:txBody>
      </p:sp>
    </p:spTree>
    <p:extLst>
      <p:ext uri="{BB962C8B-B14F-4D97-AF65-F5344CB8AC3E}">
        <p14:creationId xmlns:p14="http://schemas.microsoft.com/office/powerpoint/2010/main" val="4236362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D35CFFA-BF44-4915-AFC3-5FDE69B558A3}" type="slidenum">
              <a:rPr lang="en-US" smtClean="0"/>
              <a:t>17</a:t>
            </a:fld>
            <a:endParaRPr lang="en-US"/>
          </a:p>
        </p:txBody>
      </p:sp>
    </p:spTree>
    <p:extLst>
      <p:ext uri="{BB962C8B-B14F-4D97-AF65-F5344CB8AC3E}">
        <p14:creationId xmlns:p14="http://schemas.microsoft.com/office/powerpoint/2010/main" val="3751226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D35CFFA-BF44-4915-AFC3-5FDE69B558A3}" type="slidenum">
              <a:rPr lang="en-US" smtClean="0"/>
              <a:t>18</a:t>
            </a:fld>
            <a:endParaRPr lang="en-US"/>
          </a:p>
        </p:txBody>
      </p:sp>
    </p:spTree>
    <p:extLst>
      <p:ext uri="{BB962C8B-B14F-4D97-AF65-F5344CB8AC3E}">
        <p14:creationId xmlns:p14="http://schemas.microsoft.com/office/powerpoint/2010/main" val="4070361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D35CFFA-BF44-4915-AFC3-5FDE69B558A3}" type="slidenum">
              <a:rPr lang="en-US" smtClean="0"/>
              <a:t>19</a:t>
            </a:fld>
            <a:endParaRPr lang="en-US"/>
          </a:p>
        </p:txBody>
      </p:sp>
    </p:spTree>
    <p:extLst>
      <p:ext uri="{BB962C8B-B14F-4D97-AF65-F5344CB8AC3E}">
        <p14:creationId xmlns:p14="http://schemas.microsoft.com/office/powerpoint/2010/main" val="12103565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D35CFFA-BF44-4915-AFC3-5FDE69B558A3}" type="slidenum">
              <a:rPr lang="en-US" smtClean="0"/>
              <a:t>20</a:t>
            </a:fld>
            <a:endParaRPr lang="en-US"/>
          </a:p>
        </p:txBody>
      </p:sp>
    </p:spTree>
    <p:extLst>
      <p:ext uri="{BB962C8B-B14F-4D97-AF65-F5344CB8AC3E}">
        <p14:creationId xmlns:p14="http://schemas.microsoft.com/office/powerpoint/2010/main" val="3459526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D35CFFA-BF44-4915-AFC3-5FDE69B558A3}" type="slidenum">
              <a:rPr lang="en-US" smtClean="0"/>
              <a:t>2</a:t>
            </a:fld>
            <a:endParaRPr lang="en-US"/>
          </a:p>
        </p:txBody>
      </p:sp>
    </p:spTree>
    <p:extLst>
      <p:ext uri="{BB962C8B-B14F-4D97-AF65-F5344CB8AC3E}">
        <p14:creationId xmlns:p14="http://schemas.microsoft.com/office/powerpoint/2010/main" val="3699620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D35CFFA-BF44-4915-AFC3-5FDE69B558A3}" type="slidenum">
              <a:rPr lang="en-US" smtClean="0"/>
              <a:t>21</a:t>
            </a:fld>
            <a:endParaRPr lang="en-US"/>
          </a:p>
        </p:txBody>
      </p:sp>
    </p:spTree>
    <p:extLst>
      <p:ext uri="{BB962C8B-B14F-4D97-AF65-F5344CB8AC3E}">
        <p14:creationId xmlns:p14="http://schemas.microsoft.com/office/powerpoint/2010/main" val="2282510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dirty="0"/>
              <a:t>NOTE(S):</a:t>
            </a:r>
          </a:p>
        </p:txBody>
      </p:sp>
      <p:sp>
        <p:nvSpPr>
          <p:cNvPr id="4" name="Slide Number Placeholder 3"/>
          <p:cNvSpPr>
            <a:spLocks noGrp="1"/>
          </p:cNvSpPr>
          <p:nvPr>
            <p:ph type="sldNum" sz="quarter" idx="10"/>
          </p:nvPr>
        </p:nvSpPr>
        <p:spPr/>
        <p:txBody>
          <a:bodyPr/>
          <a:lstStyle/>
          <a:p>
            <a:fld id="{FD35CFFA-BF44-4915-AFC3-5FDE69B558A3}" type="slidenum">
              <a:rPr lang="en-US" smtClean="0"/>
              <a:t>22</a:t>
            </a:fld>
            <a:endParaRPr lang="en-US"/>
          </a:p>
        </p:txBody>
      </p:sp>
    </p:spTree>
    <p:extLst>
      <p:ext uri="{BB962C8B-B14F-4D97-AF65-F5344CB8AC3E}">
        <p14:creationId xmlns:p14="http://schemas.microsoft.com/office/powerpoint/2010/main" val="1562453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dirty="0"/>
              <a:t>NOTE(S):</a:t>
            </a:r>
            <a:endParaRPr lang="en-US" sz="1800" dirty="0">
              <a:effectLst/>
              <a:latin typeface="Arial" panose="020B0604020202020204" pitchFamily="34" charset="0"/>
              <a:ea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D35CFFA-BF44-4915-AFC3-5FDE69B558A3}" type="slidenum">
              <a:rPr lang="en-US" smtClean="0"/>
              <a:t>23</a:t>
            </a:fld>
            <a:endParaRPr lang="en-US"/>
          </a:p>
        </p:txBody>
      </p:sp>
    </p:spTree>
    <p:extLst>
      <p:ext uri="{BB962C8B-B14F-4D97-AF65-F5344CB8AC3E}">
        <p14:creationId xmlns:p14="http://schemas.microsoft.com/office/powerpoint/2010/main" val="2633885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D35CFFA-BF44-4915-AFC3-5FDE69B558A3}" type="slidenum">
              <a:rPr lang="en-US" smtClean="0"/>
              <a:t>3</a:t>
            </a:fld>
            <a:endParaRPr lang="en-US"/>
          </a:p>
        </p:txBody>
      </p:sp>
    </p:spTree>
    <p:extLst>
      <p:ext uri="{BB962C8B-B14F-4D97-AF65-F5344CB8AC3E}">
        <p14:creationId xmlns:p14="http://schemas.microsoft.com/office/powerpoint/2010/main" val="3484030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dirty="0"/>
              <a:t>NOTE(S):</a:t>
            </a:r>
          </a:p>
          <a:p>
            <a:pPr marL="0" marR="0">
              <a:lnSpc>
                <a:spcPct val="115000"/>
              </a:lnSpc>
              <a:spcBef>
                <a:spcPts val="0"/>
              </a:spcBef>
              <a:spcAft>
                <a:spcPts val="0"/>
              </a:spcAft>
            </a:pPr>
            <a:r>
              <a:rPr lang="en-US" dirty="0"/>
              <a:t>The Career and College Promise Team at Wake Tech consists of various core team members (and support staff from the Wake Tech community) dedicated to assist all prospective and current students. For general questions and inquiries, emails can be sent to ccp@waketech.edu. Prospective and current students who are interested in speaking with a CCP team member during the enrollment cycle, can visit the CCP Admissions, Advising &amp; Registration page (Transition Click) on the CCP Website (ccp.waketech.edu) to schedule a virtual appointment.</a:t>
            </a:r>
          </a:p>
          <a:p>
            <a:pPr marL="0" marR="0">
              <a:lnSpc>
                <a:spcPct val="115000"/>
              </a:lnSpc>
              <a:spcBef>
                <a:spcPts val="0"/>
              </a:spcBef>
              <a:spcAft>
                <a:spcPts val="0"/>
              </a:spcAft>
            </a:pPr>
            <a:endParaRPr lang="en-US" dirty="0"/>
          </a:p>
          <a:p>
            <a:pPr marL="0" marR="0">
              <a:lnSpc>
                <a:spcPct val="115000"/>
              </a:lnSpc>
              <a:spcBef>
                <a:spcPts val="0"/>
              </a:spcBef>
              <a:spcAft>
                <a:spcPts val="0"/>
              </a:spcAft>
            </a:pPr>
            <a:r>
              <a:rPr lang="en-US" dirty="0"/>
              <a:t>We will now discuss what the Career and College Promise program is and all that it entails...</a:t>
            </a:r>
          </a:p>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FD35CFFA-BF44-4915-AFC3-5FDE69B558A3}" type="slidenum">
              <a:rPr lang="en-US" smtClean="0"/>
              <a:t>4</a:t>
            </a:fld>
            <a:endParaRPr lang="en-US"/>
          </a:p>
        </p:txBody>
      </p:sp>
    </p:spTree>
    <p:extLst>
      <p:ext uri="{BB962C8B-B14F-4D97-AF65-F5344CB8AC3E}">
        <p14:creationId xmlns:p14="http://schemas.microsoft.com/office/powerpoint/2010/main" val="697221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r>
              <a:rPr lang="en-US" dirty="0"/>
              <a:t>NOTE(S):</a:t>
            </a:r>
          </a:p>
        </p:txBody>
      </p:sp>
      <p:sp>
        <p:nvSpPr>
          <p:cNvPr id="4" name="Slide Number Placeholder 3"/>
          <p:cNvSpPr>
            <a:spLocks noGrp="1"/>
          </p:cNvSpPr>
          <p:nvPr>
            <p:ph type="sldNum" sz="quarter" idx="10"/>
          </p:nvPr>
        </p:nvSpPr>
        <p:spPr/>
        <p:txBody>
          <a:bodyPr/>
          <a:lstStyle/>
          <a:p>
            <a:fld id="{FD35CFFA-BF44-4915-AFC3-5FDE69B558A3}" type="slidenum">
              <a:rPr lang="en-US" smtClean="0"/>
              <a:t>5</a:t>
            </a:fld>
            <a:endParaRPr lang="en-US"/>
          </a:p>
        </p:txBody>
      </p:sp>
    </p:spTree>
    <p:extLst>
      <p:ext uri="{BB962C8B-B14F-4D97-AF65-F5344CB8AC3E}">
        <p14:creationId xmlns:p14="http://schemas.microsoft.com/office/powerpoint/2010/main" val="3133672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FD35CFFA-BF44-4915-AFC3-5FDE69B558A3}" type="slidenum">
              <a:rPr lang="en-US" smtClean="0"/>
              <a:t>6</a:t>
            </a:fld>
            <a:endParaRPr lang="en-US"/>
          </a:p>
        </p:txBody>
      </p:sp>
    </p:spTree>
    <p:extLst>
      <p:ext uri="{BB962C8B-B14F-4D97-AF65-F5344CB8AC3E}">
        <p14:creationId xmlns:p14="http://schemas.microsoft.com/office/powerpoint/2010/main" val="3693128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D35CFFA-BF44-4915-AFC3-5FDE69B558A3}" type="slidenum">
              <a:rPr lang="en-US" smtClean="0"/>
              <a:t>7</a:t>
            </a:fld>
            <a:endParaRPr lang="en-US"/>
          </a:p>
        </p:txBody>
      </p:sp>
    </p:spTree>
    <p:extLst>
      <p:ext uri="{BB962C8B-B14F-4D97-AF65-F5344CB8AC3E}">
        <p14:creationId xmlns:p14="http://schemas.microsoft.com/office/powerpoint/2010/main" val="2558955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FD35CFFA-BF44-4915-AFC3-5FDE69B558A3}" type="slidenum">
              <a:rPr lang="en-US" smtClean="0"/>
              <a:t>9</a:t>
            </a:fld>
            <a:endParaRPr lang="en-US"/>
          </a:p>
        </p:txBody>
      </p:sp>
    </p:spTree>
    <p:extLst>
      <p:ext uri="{BB962C8B-B14F-4D97-AF65-F5344CB8AC3E}">
        <p14:creationId xmlns:p14="http://schemas.microsoft.com/office/powerpoint/2010/main" val="2617716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D35CFFA-BF44-4915-AFC3-5FDE69B558A3}" type="slidenum">
              <a:rPr lang="en-US" smtClean="0"/>
              <a:t>10</a:t>
            </a:fld>
            <a:endParaRPr lang="en-US"/>
          </a:p>
        </p:txBody>
      </p:sp>
    </p:spTree>
    <p:extLst>
      <p:ext uri="{BB962C8B-B14F-4D97-AF65-F5344CB8AC3E}">
        <p14:creationId xmlns:p14="http://schemas.microsoft.com/office/powerpoint/2010/main" val="598798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285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5728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Break Layout">
    <p:spTree>
      <p:nvGrpSpPr>
        <p:cNvPr id="1" name=""/>
        <p:cNvGrpSpPr/>
        <p:nvPr/>
      </p:nvGrpSpPr>
      <p:grpSpPr>
        <a:xfrm>
          <a:off x="0" y="0"/>
          <a:ext cx="0" cy="0"/>
          <a:chOff x="0" y="0"/>
          <a:chExt cx="0" cy="0"/>
        </a:xfrm>
      </p:grpSpPr>
      <p:sp>
        <p:nvSpPr>
          <p:cNvPr id="3" name="Rectangle 2"/>
          <p:cNvSpPr/>
          <p:nvPr userDrawn="1"/>
        </p:nvSpPr>
        <p:spPr>
          <a:xfrm>
            <a:off x="0" y="2571750"/>
            <a:ext cx="9144000" cy="2571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Rectangle 1"/>
          <p:cNvSpPr/>
          <p:nvPr userDrawn="1"/>
        </p:nvSpPr>
        <p:spPr>
          <a:xfrm>
            <a:off x="2116108" y="843558"/>
            <a:ext cx="4896544" cy="3456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Rectangle 4"/>
          <p:cNvSpPr/>
          <p:nvPr userDrawn="1"/>
        </p:nvSpPr>
        <p:spPr>
          <a:xfrm>
            <a:off x="2116108" y="0"/>
            <a:ext cx="4896544" cy="195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p:cNvSpPr/>
          <p:nvPr userDrawn="1"/>
        </p:nvSpPr>
        <p:spPr>
          <a:xfrm>
            <a:off x="2116108" y="4948014"/>
            <a:ext cx="4896544" cy="195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2116108" y="3049518"/>
            <a:ext cx="4896544" cy="576064"/>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2116108" y="3625582"/>
            <a:ext cx="4896544" cy="288032"/>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pic>
        <p:nvPicPr>
          <p:cNvPr id="2050"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flipH="1">
            <a:off x="4155985" y="1156325"/>
            <a:ext cx="816788" cy="1812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537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537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66F54BDB-94E5-E34C-ACAA-E37066D89B7C}"/>
              </a:ext>
            </a:extLst>
          </p:cNvPr>
          <p:cNvSpPr>
            <a:spLocks noGrp="1" noChangeAspect="1"/>
          </p:cNvSpPr>
          <p:nvPr>
            <p:ph type="pic" idx="10"/>
          </p:nvPr>
        </p:nvSpPr>
        <p:spPr>
          <a:xfrm>
            <a:off x="4235307" y="351734"/>
            <a:ext cx="4916879" cy="4822144"/>
          </a:xfrm>
          <a:custGeom>
            <a:avLst/>
            <a:gdLst>
              <a:gd name="connsiteX0" fmla="*/ 0 w 5486400"/>
              <a:gd name="connsiteY0" fmla="*/ 0 h 3086100"/>
              <a:gd name="connsiteX1" fmla="*/ 5486400 w 5486400"/>
              <a:gd name="connsiteY1" fmla="*/ 0 h 3086100"/>
              <a:gd name="connsiteX2" fmla="*/ 5486400 w 5486400"/>
              <a:gd name="connsiteY2" fmla="*/ 3086100 h 3086100"/>
              <a:gd name="connsiteX3" fmla="*/ 0 w 5486400"/>
              <a:gd name="connsiteY3" fmla="*/ 3086100 h 3086100"/>
              <a:gd name="connsiteX4" fmla="*/ 0 w 5486400"/>
              <a:gd name="connsiteY4" fmla="*/ 0 h 3086100"/>
              <a:gd name="connsiteX0" fmla="*/ 0 w 5486400"/>
              <a:gd name="connsiteY0" fmla="*/ 0 h 5186749"/>
              <a:gd name="connsiteX1" fmla="*/ 5486400 w 5486400"/>
              <a:gd name="connsiteY1" fmla="*/ 0 h 5186749"/>
              <a:gd name="connsiteX2" fmla="*/ 5486400 w 5486400"/>
              <a:gd name="connsiteY2" fmla="*/ 3086100 h 5186749"/>
              <a:gd name="connsiteX3" fmla="*/ 576648 w 5486400"/>
              <a:gd name="connsiteY3" fmla="*/ 5186749 h 5186749"/>
              <a:gd name="connsiteX4" fmla="*/ 0 w 5486400"/>
              <a:gd name="connsiteY4" fmla="*/ 0 h 5186749"/>
              <a:gd name="connsiteX0" fmla="*/ 0 w 5486400"/>
              <a:gd name="connsiteY0" fmla="*/ 0 h 5186749"/>
              <a:gd name="connsiteX1" fmla="*/ 5486400 w 5486400"/>
              <a:gd name="connsiteY1" fmla="*/ 0 h 5186749"/>
              <a:gd name="connsiteX2" fmla="*/ 5486400 w 5486400"/>
              <a:gd name="connsiteY2" fmla="*/ 5186749 h 5186749"/>
              <a:gd name="connsiteX3" fmla="*/ 576648 w 5486400"/>
              <a:gd name="connsiteY3" fmla="*/ 5186749 h 5186749"/>
              <a:gd name="connsiteX4" fmla="*/ 0 w 5486400"/>
              <a:gd name="connsiteY4" fmla="*/ 0 h 5186749"/>
              <a:gd name="connsiteX0" fmla="*/ 0 w 4917989"/>
              <a:gd name="connsiteY0" fmla="*/ 0 h 5203225"/>
              <a:gd name="connsiteX1" fmla="*/ 4917989 w 4917989"/>
              <a:gd name="connsiteY1" fmla="*/ 16476 h 5203225"/>
              <a:gd name="connsiteX2" fmla="*/ 4917989 w 4917989"/>
              <a:gd name="connsiteY2" fmla="*/ 5203225 h 5203225"/>
              <a:gd name="connsiteX3" fmla="*/ 8237 w 4917989"/>
              <a:gd name="connsiteY3" fmla="*/ 5203225 h 5203225"/>
              <a:gd name="connsiteX4" fmla="*/ 0 w 4917989"/>
              <a:gd name="connsiteY4"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135094 w 5138683"/>
              <a:gd name="connsiteY4" fmla="*/ 1495683 h 5203225"/>
              <a:gd name="connsiteX5" fmla="*/ 220694 w 5138683"/>
              <a:gd name="connsiteY5"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209234 w 5138683"/>
              <a:gd name="connsiteY4" fmla="*/ 1363878 h 5203225"/>
              <a:gd name="connsiteX5" fmla="*/ 1135094 w 5138683"/>
              <a:gd name="connsiteY5" fmla="*/ 1495683 h 5203225"/>
              <a:gd name="connsiteX6" fmla="*/ 220694 w 5138683"/>
              <a:gd name="connsiteY6"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794121 w 5138683"/>
              <a:gd name="connsiteY4" fmla="*/ 2302991 h 5203225"/>
              <a:gd name="connsiteX5" fmla="*/ 1209234 w 5138683"/>
              <a:gd name="connsiteY5" fmla="*/ 1363878 h 5203225"/>
              <a:gd name="connsiteX6" fmla="*/ 1135094 w 5138683"/>
              <a:gd name="connsiteY6" fmla="*/ 1495683 h 5203225"/>
              <a:gd name="connsiteX7" fmla="*/ 220694 w 5138683"/>
              <a:gd name="connsiteY7"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711742 w 5138683"/>
              <a:gd name="connsiteY4" fmla="*/ 2443034 h 5203225"/>
              <a:gd name="connsiteX5" fmla="*/ 1794121 w 5138683"/>
              <a:gd name="connsiteY5" fmla="*/ 2302991 h 5203225"/>
              <a:gd name="connsiteX6" fmla="*/ 1209234 w 5138683"/>
              <a:gd name="connsiteY6" fmla="*/ 1363878 h 5203225"/>
              <a:gd name="connsiteX7" fmla="*/ 1135094 w 5138683"/>
              <a:gd name="connsiteY7" fmla="*/ 1495683 h 5203225"/>
              <a:gd name="connsiteX8" fmla="*/ 220694 w 5138683"/>
              <a:gd name="connsiteY8"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876499 w 5138683"/>
              <a:gd name="connsiteY4" fmla="*/ 2673694 h 5203225"/>
              <a:gd name="connsiteX5" fmla="*/ 1711742 w 5138683"/>
              <a:gd name="connsiteY5" fmla="*/ 2443034 h 5203225"/>
              <a:gd name="connsiteX6" fmla="*/ 1794121 w 5138683"/>
              <a:gd name="connsiteY6" fmla="*/ 2302991 h 5203225"/>
              <a:gd name="connsiteX7" fmla="*/ 1209234 w 5138683"/>
              <a:gd name="connsiteY7" fmla="*/ 1363878 h 5203225"/>
              <a:gd name="connsiteX8" fmla="*/ 1135094 w 5138683"/>
              <a:gd name="connsiteY8" fmla="*/ 1495683 h 5203225"/>
              <a:gd name="connsiteX9" fmla="*/ 220694 w 5138683"/>
              <a:gd name="connsiteY9"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060953 w 5138683"/>
              <a:gd name="connsiteY4" fmla="*/ 3909370 h 5203225"/>
              <a:gd name="connsiteX5" fmla="*/ 1876499 w 5138683"/>
              <a:gd name="connsiteY5" fmla="*/ 2673694 h 5203225"/>
              <a:gd name="connsiteX6" fmla="*/ 1711742 w 5138683"/>
              <a:gd name="connsiteY6" fmla="*/ 2443034 h 5203225"/>
              <a:gd name="connsiteX7" fmla="*/ 1794121 w 5138683"/>
              <a:gd name="connsiteY7" fmla="*/ 2302991 h 5203225"/>
              <a:gd name="connsiteX8" fmla="*/ 1209234 w 5138683"/>
              <a:gd name="connsiteY8" fmla="*/ 1363878 h 5203225"/>
              <a:gd name="connsiteX9" fmla="*/ 1135094 w 5138683"/>
              <a:gd name="connsiteY9" fmla="*/ 1495683 h 5203225"/>
              <a:gd name="connsiteX10" fmla="*/ 220694 w 5138683"/>
              <a:gd name="connsiteY10"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192759 w 5138683"/>
              <a:gd name="connsiteY4" fmla="*/ 3909370 h 5203225"/>
              <a:gd name="connsiteX5" fmla="*/ 1060953 w 5138683"/>
              <a:gd name="connsiteY5" fmla="*/ 3909370 h 5203225"/>
              <a:gd name="connsiteX6" fmla="*/ 1876499 w 5138683"/>
              <a:gd name="connsiteY6" fmla="*/ 2673694 h 5203225"/>
              <a:gd name="connsiteX7" fmla="*/ 1711742 w 5138683"/>
              <a:gd name="connsiteY7" fmla="*/ 2443034 h 5203225"/>
              <a:gd name="connsiteX8" fmla="*/ 1794121 w 5138683"/>
              <a:gd name="connsiteY8" fmla="*/ 2302991 h 5203225"/>
              <a:gd name="connsiteX9" fmla="*/ 1209234 w 5138683"/>
              <a:gd name="connsiteY9" fmla="*/ 1363878 h 5203225"/>
              <a:gd name="connsiteX10" fmla="*/ 1135094 w 5138683"/>
              <a:gd name="connsiteY10" fmla="*/ 1495683 h 5203225"/>
              <a:gd name="connsiteX11" fmla="*/ 220694 w 5138683"/>
              <a:gd name="connsiteY11" fmla="*/ 0 h 5203225"/>
              <a:gd name="connsiteX0" fmla="*/ 284701 w 5202690"/>
              <a:gd name="connsiteY0" fmla="*/ 0 h 5203225"/>
              <a:gd name="connsiteX1" fmla="*/ 5202690 w 5202690"/>
              <a:gd name="connsiteY1" fmla="*/ 16476 h 5203225"/>
              <a:gd name="connsiteX2" fmla="*/ 5202690 w 5202690"/>
              <a:gd name="connsiteY2" fmla="*/ 5203225 h 5203225"/>
              <a:gd name="connsiteX3" fmla="*/ 292938 w 5202690"/>
              <a:gd name="connsiteY3" fmla="*/ 5203225 h 5203225"/>
              <a:gd name="connsiteX4" fmla="*/ 663641 w 5202690"/>
              <a:gd name="connsiteY4" fmla="*/ 4848483 h 5203225"/>
              <a:gd name="connsiteX5" fmla="*/ 1256766 w 5202690"/>
              <a:gd name="connsiteY5" fmla="*/ 3909370 h 5203225"/>
              <a:gd name="connsiteX6" fmla="*/ 1124960 w 5202690"/>
              <a:gd name="connsiteY6" fmla="*/ 3909370 h 5203225"/>
              <a:gd name="connsiteX7" fmla="*/ 1940506 w 5202690"/>
              <a:gd name="connsiteY7" fmla="*/ 2673694 h 5203225"/>
              <a:gd name="connsiteX8" fmla="*/ 1775749 w 5202690"/>
              <a:gd name="connsiteY8" fmla="*/ 2443034 h 5203225"/>
              <a:gd name="connsiteX9" fmla="*/ 1858128 w 5202690"/>
              <a:gd name="connsiteY9" fmla="*/ 2302991 h 5203225"/>
              <a:gd name="connsiteX10" fmla="*/ 1273241 w 5202690"/>
              <a:gd name="connsiteY10" fmla="*/ 1363878 h 5203225"/>
              <a:gd name="connsiteX11" fmla="*/ 1199101 w 5202690"/>
              <a:gd name="connsiteY11" fmla="*/ 1495683 h 5203225"/>
              <a:gd name="connsiteX12" fmla="*/ 284701 w 5202690"/>
              <a:gd name="connsiteY12" fmla="*/ 0 h 5203225"/>
              <a:gd name="connsiteX0" fmla="*/ 315140 w 5233129"/>
              <a:gd name="connsiteY0" fmla="*/ 0 h 5203225"/>
              <a:gd name="connsiteX1" fmla="*/ 5233129 w 5233129"/>
              <a:gd name="connsiteY1" fmla="*/ 16476 h 5203225"/>
              <a:gd name="connsiteX2" fmla="*/ 5233129 w 5233129"/>
              <a:gd name="connsiteY2" fmla="*/ 5203225 h 5203225"/>
              <a:gd name="connsiteX3" fmla="*/ 323377 w 5233129"/>
              <a:gd name="connsiteY3" fmla="*/ 5203225 h 5203225"/>
              <a:gd name="connsiteX4" fmla="*/ 537561 w 5233129"/>
              <a:gd name="connsiteY4" fmla="*/ 4856721 h 5203225"/>
              <a:gd name="connsiteX5" fmla="*/ 694080 w 5233129"/>
              <a:gd name="connsiteY5" fmla="*/ 4848483 h 5203225"/>
              <a:gd name="connsiteX6" fmla="*/ 1287205 w 5233129"/>
              <a:gd name="connsiteY6" fmla="*/ 3909370 h 5203225"/>
              <a:gd name="connsiteX7" fmla="*/ 1155399 w 5233129"/>
              <a:gd name="connsiteY7" fmla="*/ 3909370 h 5203225"/>
              <a:gd name="connsiteX8" fmla="*/ 1970945 w 5233129"/>
              <a:gd name="connsiteY8" fmla="*/ 2673694 h 5203225"/>
              <a:gd name="connsiteX9" fmla="*/ 1806188 w 5233129"/>
              <a:gd name="connsiteY9" fmla="*/ 2443034 h 5203225"/>
              <a:gd name="connsiteX10" fmla="*/ 1888567 w 5233129"/>
              <a:gd name="connsiteY10" fmla="*/ 2302991 h 5203225"/>
              <a:gd name="connsiteX11" fmla="*/ 1303680 w 5233129"/>
              <a:gd name="connsiteY11" fmla="*/ 1363878 h 5203225"/>
              <a:gd name="connsiteX12" fmla="*/ 1229540 w 5233129"/>
              <a:gd name="connsiteY12" fmla="*/ 1495683 h 5203225"/>
              <a:gd name="connsiteX13" fmla="*/ 315140 w 5233129"/>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94122 w 5138684"/>
              <a:gd name="connsiteY10" fmla="*/ 2302991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94122 w 5138684"/>
              <a:gd name="connsiteY10" fmla="*/ 2302991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94122 w 5138684"/>
              <a:gd name="connsiteY10" fmla="*/ 2302991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94122 w 5138684"/>
              <a:gd name="connsiteY10" fmla="*/ 2302991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0 w 4917989"/>
              <a:gd name="connsiteY0" fmla="*/ 0 h 5203277"/>
              <a:gd name="connsiteX1" fmla="*/ 4917989 w 4917989"/>
              <a:gd name="connsiteY1" fmla="*/ 16476 h 5203277"/>
              <a:gd name="connsiteX2" fmla="*/ 4917989 w 4917989"/>
              <a:gd name="connsiteY2" fmla="*/ 5203225 h 5203277"/>
              <a:gd name="connsiteX3" fmla="*/ 8237 w 4917989"/>
              <a:gd name="connsiteY3" fmla="*/ 5203225 h 5203277"/>
              <a:gd name="connsiteX4" fmla="*/ 222421 w 4917989"/>
              <a:gd name="connsiteY4" fmla="*/ 4856721 h 5203277"/>
              <a:gd name="connsiteX5" fmla="*/ 378940 w 4917989"/>
              <a:gd name="connsiteY5" fmla="*/ 4848483 h 5203277"/>
              <a:gd name="connsiteX6" fmla="*/ 972065 w 4917989"/>
              <a:gd name="connsiteY6" fmla="*/ 3909370 h 5203277"/>
              <a:gd name="connsiteX7" fmla="*/ 840259 w 4917989"/>
              <a:gd name="connsiteY7" fmla="*/ 3909370 h 5203277"/>
              <a:gd name="connsiteX8" fmla="*/ 1655805 w 4917989"/>
              <a:gd name="connsiteY8" fmla="*/ 2673694 h 5203277"/>
              <a:gd name="connsiteX9" fmla="*/ 1491048 w 4917989"/>
              <a:gd name="connsiteY9" fmla="*/ 2443034 h 5203277"/>
              <a:gd name="connsiteX10" fmla="*/ 1569193 w 4917989"/>
              <a:gd name="connsiteY10" fmla="*/ 2294524 h 5203277"/>
              <a:gd name="connsiteX11" fmla="*/ 988540 w 4917989"/>
              <a:gd name="connsiteY11" fmla="*/ 1363878 h 5203277"/>
              <a:gd name="connsiteX12" fmla="*/ 914400 w 4917989"/>
              <a:gd name="connsiteY12" fmla="*/ 1495683 h 5203277"/>
              <a:gd name="connsiteX13" fmla="*/ 0 w 4917989"/>
              <a:gd name="connsiteY13" fmla="*/ 0 h 5203277"/>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55805 w 4917989"/>
              <a:gd name="connsiteY8" fmla="*/ 2660995 h 5190578"/>
              <a:gd name="connsiteX9" fmla="*/ 1491048 w 4917989"/>
              <a:gd name="connsiteY9" fmla="*/ 2430335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55805 w 4917989"/>
              <a:gd name="connsiteY8" fmla="*/ 2660995 h 5190578"/>
              <a:gd name="connsiteX9" fmla="*/ 1491048 w 4917989"/>
              <a:gd name="connsiteY9" fmla="*/ 2430335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55805 w 4917989"/>
              <a:gd name="connsiteY8" fmla="*/ 2660995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68505 w 4917989"/>
              <a:gd name="connsiteY8" fmla="*/ 2635595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68505 w 4917989"/>
              <a:gd name="connsiteY8" fmla="*/ 2635595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68505 w 4917989"/>
              <a:gd name="connsiteY8" fmla="*/ 2635595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1196431 w 4917989"/>
              <a:gd name="connsiteY6" fmla="*/ 3824705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6298 w 4917989"/>
              <a:gd name="connsiteY6" fmla="*/ 3888205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6298 w 4917989"/>
              <a:gd name="connsiteY6" fmla="*/ 3888205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1077898 w 4917989"/>
              <a:gd name="connsiteY6" fmla="*/ 3998272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1099065 w 4917989"/>
              <a:gd name="connsiteY6" fmla="*/ 4108338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1099065 w 4917989"/>
              <a:gd name="connsiteY6" fmla="*/ 4108338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80532 w 4917989"/>
              <a:gd name="connsiteY6" fmla="*/ 3896671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80532 w 4917989"/>
              <a:gd name="connsiteY6" fmla="*/ 3896671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229 w 4918218"/>
              <a:gd name="connsiteY0" fmla="*/ 1 h 5190526"/>
              <a:gd name="connsiteX1" fmla="*/ 4918218 w 4918218"/>
              <a:gd name="connsiteY1" fmla="*/ 3777 h 5190526"/>
              <a:gd name="connsiteX2" fmla="*/ 4918218 w 4918218"/>
              <a:gd name="connsiteY2" fmla="*/ 5190526 h 5190526"/>
              <a:gd name="connsiteX3" fmla="*/ 0 w 4918218"/>
              <a:gd name="connsiteY3" fmla="*/ 5152426 h 5190526"/>
              <a:gd name="connsiteX4" fmla="*/ 222650 w 4918218"/>
              <a:gd name="connsiteY4" fmla="*/ 4844022 h 5190526"/>
              <a:gd name="connsiteX5" fmla="*/ 379169 w 4918218"/>
              <a:gd name="connsiteY5" fmla="*/ 4835784 h 5190526"/>
              <a:gd name="connsiteX6" fmla="*/ 980761 w 4918218"/>
              <a:gd name="connsiteY6" fmla="*/ 3896671 h 5190526"/>
              <a:gd name="connsiteX7" fmla="*/ 840488 w 4918218"/>
              <a:gd name="connsiteY7" fmla="*/ 3896671 h 5190526"/>
              <a:gd name="connsiteX8" fmla="*/ 1656034 w 4918218"/>
              <a:gd name="connsiteY8" fmla="*/ 2639828 h 5190526"/>
              <a:gd name="connsiteX9" fmla="*/ 1520911 w 4918218"/>
              <a:gd name="connsiteY9" fmla="*/ 2409168 h 5190526"/>
              <a:gd name="connsiteX10" fmla="*/ 1569422 w 4918218"/>
              <a:gd name="connsiteY10" fmla="*/ 2281825 h 5190526"/>
              <a:gd name="connsiteX11" fmla="*/ 988769 w 4918218"/>
              <a:gd name="connsiteY11" fmla="*/ 1351179 h 5190526"/>
              <a:gd name="connsiteX12" fmla="*/ 914629 w 4918218"/>
              <a:gd name="connsiteY12" fmla="*/ 1482984 h 5190526"/>
              <a:gd name="connsiteX13" fmla="*/ 229 w 4918218"/>
              <a:gd name="connsiteY13" fmla="*/ 1 h 5190526"/>
              <a:gd name="connsiteX0" fmla="*/ 229 w 4918218"/>
              <a:gd name="connsiteY0" fmla="*/ 1 h 5190526"/>
              <a:gd name="connsiteX1" fmla="*/ 4918218 w 4918218"/>
              <a:gd name="connsiteY1" fmla="*/ 3777 h 5190526"/>
              <a:gd name="connsiteX2" fmla="*/ 4918218 w 4918218"/>
              <a:gd name="connsiteY2" fmla="*/ 5190526 h 5190526"/>
              <a:gd name="connsiteX3" fmla="*/ 0 w 4918218"/>
              <a:gd name="connsiteY3" fmla="*/ 5152426 h 5190526"/>
              <a:gd name="connsiteX4" fmla="*/ 222650 w 4918218"/>
              <a:gd name="connsiteY4" fmla="*/ 4844022 h 5190526"/>
              <a:gd name="connsiteX5" fmla="*/ 379169 w 4918218"/>
              <a:gd name="connsiteY5" fmla="*/ 4848484 h 5190526"/>
              <a:gd name="connsiteX6" fmla="*/ 980761 w 4918218"/>
              <a:gd name="connsiteY6" fmla="*/ 3896671 h 5190526"/>
              <a:gd name="connsiteX7" fmla="*/ 840488 w 4918218"/>
              <a:gd name="connsiteY7" fmla="*/ 3896671 h 5190526"/>
              <a:gd name="connsiteX8" fmla="*/ 1656034 w 4918218"/>
              <a:gd name="connsiteY8" fmla="*/ 2639828 h 5190526"/>
              <a:gd name="connsiteX9" fmla="*/ 1520911 w 4918218"/>
              <a:gd name="connsiteY9" fmla="*/ 2409168 h 5190526"/>
              <a:gd name="connsiteX10" fmla="*/ 1569422 w 4918218"/>
              <a:gd name="connsiteY10" fmla="*/ 2281825 h 5190526"/>
              <a:gd name="connsiteX11" fmla="*/ 988769 w 4918218"/>
              <a:gd name="connsiteY11" fmla="*/ 1351179 h 5190526"/>
              <a:gd name="connsiteX12" fmla="*/ 914629 w 4918218"/>
              <a:gd name="connsiteY12" fmla="*/ 1482984 h 5190526"/>
              <a:gd name="connsiteX13" fmla="*/ 229 w 4918218"/>
              <a:gd name="connsiteY13" fmla="*/ 1 h 5190526"/>
              <a:gd name="connsiteX0" fmla="*/ 742436 w 4918218"/>
              <a:gd name="connsiteY0" fmla="*/ 1213445 h 5186749"/>
              <a:gd name="connsiteX1" fmla="*/ 4918218 w 4918218"/>
              <a:gd name="connsiteY1" fmla="*/ 0 h 5186749"/>
              <a:gd name="connsiteX2" fmla="*/ 4918218 w 4918218"/>
              <a:gd name="connsiteY2" fmla="*/ 5186749 h 5186749"/>
              <a:gd name="connsiteX3" fmla="*/ 0 w 4918218"/>
              <a:gd name="connsiteY3" fmla="*/ 5148649 h 5186749"/>
              <a:gd name="connsiteX4" fmla="*/ 222650 w 4918218"/>
              <a:gd name="connsiteY4" fmla="*/ 4840245 h 5186749"/>
              <a:gd name="connsiteX5" fmla="*/ 379169 w 4918218"/>
              <a:gd name="connsiteY5" fmla="*/ 4844707 h 5186749"/>
              <a:gd name="connsiteX6" fmla="*/ 980761 w 4918218"/>
              <a:gd name="connsiteY6" fmla="*/ 3892894 h 5186749"/>
              <a:gd name="connsiteX7" fmla="*/ 840488 w 4918218"/>
              <a:gd name="connsiteY7" fmla="*/ 3892894 h 5186749"/>
              <a:gd name="connsiteX8" fmla="*/ 1656034 w 4918218"/>
              <a:gd name="connsiteY8" fmla="*/ 2636051 h 5186749"/>
              <a:gd name="connsiteX9" fmla="*/ 1520911 w 4918218"/>
              <a:gd name="connsiteY9" fmla="*/ 2405391 h 5186749"/>
              <a:gd name="connsiteX10" fmla="*/ 1569422 w 4918218"/>
              <a:gd name="connsiteY10" fmla="*/ 2278048 h 5186749"/>
              <a:gd name="connsiteX11" fmla="*/ 988769 w 4918218"/>
              <a:gd name="connsiteY11" fmla="*/ 1347402 h 5186749"/>
              <a:gd name="connsiteX12" fmla="*/ 914629 w 4918218"/>
              <a:gd name="connsiteY12" fmla="*/ 1479207 h 5186749"/>
              <a:gd name="connsiteX13" fmla="*/ 742436 w 4918218"/>
              <a:gd name="connsiteY13" fmla="*/ 1213445 h 5186749"/>
              <a:gd name="connsiteX0" fmla="*/ 742436 w 4918218"/>
              <a:gd name="connsiteY0" fmla="*/ 1213445 h 5186749"/>
              <a:gd name="connsiteX1" fmla="*/ 1563439 w 4918218"/>
              <a:gd name="connsiteY1" fmla="*/ 1218216 h 5186749"/>
              <a:gd name="connsiteX2" fmla="*/ 4918218 w 4918218"/>
              <a:gd name="connsiteY2" fmla="*/ 0 h 5186749"/>
              <a:gd name="connsiteX3" fmla="*/ 4918218 w 4918218"/>
              <a:gd name="connsiteY3" fmla="*/ 5186749 h 5186749"/>
              <a:gd name="connsiteX4" fmla="*/ 0 w 4918218"/>
              <a:gd name="connsiteY4" fmla="*/ 5148649 h 5186749"/>
              <a:gd name="connsiteX5" fmla="*/ 222650 w 4918218"/>
              <a:gd name="connsiteY5" fmla="*/ 4840245 h 5186749"/>
              <a:gd name="connsiteX6" fmla="*/ 379169 w 4918218"/>
              <a:gd name="connsiteY6" fmla="*/ 4844707 h 5186749"/>
              <a:gd name="connsiteX7" fmla="*/ 980761 w 4918218"/>
              <a:gd name="connsiteY7" fmla="*/ 3892894 h 5186749"/>
              <a:gd name="connsiteX8" fmla="*/ 840488 w 4918218"/>
              <a:gd name="connsiteY8" fmla="*/ 3892894 h 5186749"/>
              <a:gd name="connsiteX9" fmla="*/ 1656034 w 4918218"/>
              <a:gd name="connsiteY9" fmla="*/ 2636051 h 5186749"/>
              <a:gd name="connsiteX10" fmla="*/ 1520911 w 4918218"/>
              <a:gd name="connsiteY10" fmla="*/ 2405391 h 5186749"/>
              <a:gd name="connsiteX11" fmla="*/ 1569422 w 4918218"/>
              <a:gd name="connsiteY11" fmla="*/ 2278048 h 5186749"/>
              <a:gd name="connsiteX12" fmla="*/ 988769 w 4918218"/>
              <a:gd name="connsiteY12" fmla="*/ 1347402 h 5186749"/>
              <a:gd name="connsiteX13" fmla="*/ 914629 w 4918218"/>
              <a:gd name="connsiteY13" fmla="*/ 1479207 h 5186749"/>
              <a:gd name="connsiteX14" fmla="*/ 742436 w 4918218"/>
              <a:gd name="connsiteY14" fmla="*/ 1213445 h 5186749"/>
              <a:gd name="connsiteX0" fmla="*/ 742436 w 4918218"/>
              <a:gd name="connsiteY0" fmla="*/ 1213445 h 5186749"/>
              <a:gd name="connsiteX1" fmla="*/ 1563439 w 4918218"/>
              <a:gd name="connsiteY1" fmla="*/ 1218216 h 5186749"/>
              <a:gd name="connsiteX2" fmla="*/ 4918218 w 4918218"/>
              <a:gd name="connsiteY2" fmla="*/ 0 h 5186749"/>
              <a:gd name="connsiteX3" fmla="*/ 4918218 w 4918218"/>
              <a:gd name="connsiteY3" fmla="*/ 5186749 h 5186749"/>
              <a:gd name="connsiteX4" fmla="*/ 0 w 4918218"/>
              <a:gd name="connsiteY4" fmla="*/ 5148649 h 5186749"/>
              <a:gd name="connsiteX5" fmla="*/ 222650 w 4918218"/>
              <a:gd name="connsiteY5" fmla="*/ 4840245 h 5186749"/>
              <a:gd name="connsiteX6" fmla="*/ 379169 w 4918218"/>
              <a:gd name="connsiteY6" fmla="*/ 4844707 h 5186749"/>
              <a:gd name="connsiteX7" fmla="*/ 980761 w 4918218"/>
              <a:gd name="connsiteY7" fmla="*/ 3892894 h 5186749"/>
              <a:gd name="connsiteX8" fmla="*/ 840488 w 4918218"/>
              <a:gd name="connsiteY8" fmla="*/ 3892894 h 5186749"/>
              <a:gd name="connsiteX9" fmla="*/ 1656034 w 4918218"/>
              <a:gd name="connsiteY9" fmla="*/ 2636051 h 5186749"/>
              <a:gd name="connsiteX10" fmla="*/ 1520911 w 4918218"/>
              <a:gd name="connsiteY10" fmla="*/ 2405391 h 5186749"/>
              <a:gd name="connsiteX11" fmla="*/ 1569422 w 4918218"/>
              <a:gd name="connsiteY11" fmla="*/ 2278048 h 5186749"/>
              <a:gd name="connsiteX12" fmla="*/ 988769 w 4918218"/>
              <a:gd name="connsiteY12" fmla="*/ 1347402 h 5186749"/>
              <a:gd name="connsiteX13" fmla="*/ 914629 w 4918218"/>
              <a:gd name="connsiteY13" fmla="*/ 1479207 h 5186749"/>
              <a:gd name="connsiteX14" fmla="*/ 742436 w 4918218"/>
              <a:gd name="connsiteY14" fmla="*/ 1213445 h 5186749"/>
              <a:gd name="connsiteX0" fmla="*/ 742436 w 4918218"/>
              <a:gd name="connsiteY0" fmla="*/ 1213445 h 5186749"/>
              <a:gd name="connsiteX1" fmla="*/ 1563439 w 4918218"/>
              <a:gd name="connsiteY1" fmla="*/ 1218216 h 5186749"/>
              <a:gd name="connsiteX2" fmla="*/ 4918218 w 4918218"/>
              <a:gd name="connsiteY2" fmla="*/ 0 h 5186749"/>
              <a:gd name="connsiteX3" fmla="*/ 4918218 w 4918218"/>
              <a:gd name="connsiteY3" fmla="*/ 5186749 h 5186749"/>
              <a:gd name="connsiteX4" fmla="*/ 0 w 4918218"/>
              <a:gd name="connsiteY4" fmla="*/ 5148649 h 5186749"/>
              <a:gd name="connsiteX5" fmla="*/ 222650 w 4918218"/>
              <a:gd name="connsiteY5" fmla="*/ 4840245 h 5186749"/>
              <a:gd name="connsiteX6" fmla="*/ 379169 w 4918218"/>
              <a:gd name="connsiteY6" fmla="*/ 4844707 h 5186749"/>
              <a:gd name="connsiteX7" fmla="*/ 980761 w 4918218"/>
              <a:gd name="connsiteY7" fmla="*/ 3892894 h 5186749"/>
              <a:gd name="connsiteX8" fmla="*/ 840488 w 4918218"/>
              <a:gd name="connsiteY8" fmla="*/ 3892894 h 5186749"/>
              <a:gd name="connsiteX9" fmla="*/ 1656034 w 4918218"/>
              <a:gd name="connsiteY9" fmla="*/ 2636051 h 5186749"/>
              <a:gd name="connsiteX10" fmla="*/ 1520911 w 4918218"/>
              <a:gd name="connsiteY10" fmla="*/ 2405391 h 5186749"/>
              <a:gd name="connsiteX11" fmla="*/ 1569422 w 4918218"/>
              <a:gd name="connsiteY11" fmla="*/ 2278048 h 5186749"/>
              <a:gd name="connsiteX12" fmla="*/ 988769 w 4918218"/>
              <a:gd name="connsiteY12" fmla="*/ 1347402 h 5186749"/>
              <a:gd name="connsiteX13" fmla="*/ 914629 w 4918218"/>
              <a:gd name="connsiteY13" fmla="*/ 1479207 h 5186749"/>
              <a:gd name="connsiteX14" fmla="*/ 742436 w 4918218"/>
              <a:gd name="connsiteY14" fmla="*/ 1213445 h 5186749"/>
              <a:gd name="connsiteX0" fmla="*/ 742436 w 4918218"/>
              <a:gd name="connsiteY0" fmla="*/ 1213445 h 5186749"/>
              <a:gd name="connsiteX1" fmla="*/ 1563439 w 4918218"/>
              <a:gd name="connsiteY1" fmla="*/ 1218216 h 5186749"/>
              <a:gd name="connsiteX2" fmla="*/ 2020639 w 4918218"/>
              <a:gd name="connsiteY2" fmla="*/ 381006 h 5186749"/>
              <a:gd name="connsiteX3" fmla="*/ 4918218 w 4918218"/>
              <a:gd name="connsiteY3" fmla="*/ 0 h 5186749"/>
              <a:gd name="connsiteX4" fmla="*/ 4918218 w 4918218"/>
              <a:gd name="connsiteY4" fmla="*/ 5186749 h 5186749"/>
              <a:gd name="connsiteX5" fmla="*/ 0 w 4918218"/>
              <a:gd name="connsiteY5" fmla="*/ 5148649 h 5186749"/>
              <a:gd name="connsiteX6" fmla="*/ 222650 w 4918218"/>
              <a:gd name="connsiteY6" fmla="*/ 4840245 h 5186749"/>
              <a:gd name="connsiteX7" fmla="*/ 379169 w 4918218"/>
              <a:gd name="connsiteY7" fmla="*/ 4844707 h 5186749"/>
              <a:gd name="connsiteX8" fmla="*/ 980761 w 4918218"/>
              <a:gd name="connsiteY8" fmla="*/ 3892894 h 5186749"/>
              <a:gd name="connsiteX9" fmla="*/ 840488 w 4918218"/>
              <a:gd name="connsiteY9" fmla="*/ 3892894 h 5186749"/>
              <a:gd name="connsiteX10" fmla="*/ 1656034 w 4918218"/>
              <a:gd name="connsiteY10" fmla="*/ 2636051 h 5186749"/>
              <a:gd name="connsiteX11" fmla="*/ 1520911 w 4918218"/>
              <a:gd name="connsiteY11" fmla="*/ 2405391 h 5186749"/>
              <a:gd name="connsiteX12" fmla="*/ 1569422 w 4918218"/>
              <a:gd name="connsiteY12" fmla="*/ 2278048 h 5186749"/>
              <a:gd name="connsiteX13" fmla="*/ 988769 w 4918218"/>
              <a:gd name="connsiteY13" fmla="*/ 1347402 h 5186749"/>
              <a:gd name="connsiteX14" fmla="*/ 914629 w 4918218"/>
              <a:gd name="connsiteY14" fmla="*/ 1479207 h 5186749"/>
              <a:gd name="connsiteX15" fmla="*/ 742436 w 4918218"/>
              <a:gd name="connsiteY15" fmla="*/ 1213445 h 5186749"/>
              <a:gd name="connsiteX0" fmla="*/ 742436 w 4918218"/>
              <a:gd name="connsiteY0" fmla="*/ 1213445 h 5186749"/>
              <a:gd name="connsiteX1" fmla="*/ 1563439 w 4918218"/>
              <a:gd name="connsiteY1" fmla="*/ 1218216 h 5186749"/>
              <a:gd name="connsiteX2" fmla="*/ 2020639 w 4918218"/>
              <a:gd name="connsiteY2" fmla="*/ 381006 h 5186749"/>
              <a:gd name="connsiteX3" fmla="*/ 4918218 w 4918218"/>
              <a:gd name="connsiteY3" fmla="*/ 0 h 5186749"/>
              <a:gd name="connsiteX4" fmla="*/ 4918218 w 4918218"/>
              <a:gd name="connsiteY4" fmla="*/ 5186749 h 5186749"/>
              <a:gd name="connsiteX5" fmla="*/ 0 w 4918218"/>
              <a:gd name="connsiteY5" fmla="*/ 5148649 h 5186749"/>
              <a:gd name="connsiteX6" fmla="*/ 222650 w 4918218"/>
              <a:gd name="connsiteY6" fmla="*/ 4840245 h 5186749"/>
              <a:gd name="connsiteX7" fmla="*/ 379169 w 4918218"/>
              <a:gd name="connsiteY7" fmla="*/ 4844707 h 5186749"/>
              <a:gd name="connsiteX8" fmla="*/ 980761 w 4918218"/>
              <a:gd name="connsiteY8" fmla="*/ 3892894 h 5186749"/>
              <a:gd name="connsiteX9" fmla="*/ 840488 w 4918218"/>
              <a:gd name="connsiteY9" fmla="*/ 3892894 h 5186749"/>
              <a:gd name="connsiteX10" fmla="*/ 1656034 w 4918218"/>
              <a:gd name="connsiteY10" fmla="*/ 2636051 h 5186749"/>
              <a:gd name="connsiteX11" fmla="*/ 1520911 w 4918218"/>
              <a:gd name="connsiteY11" fmla="*/ 2405391 h 5186749"/>
              <a:gd name="connsiteX12" fmla="*/ 1569422 w 4918218"/>
              <a:gd name="connsiteY12" fmla="*/ 2278048 h 5186749"/>
              <a:gd name="connsiteX13" fmla="*/ 988769 w 4918218"/>
              <a:gd name="connsiteY13" fmla="*/ 1347402 h 5186749"/>
              <a:gd name="connsiteX14" fmla="*/ 914629 w 4918218"/>
              <a:gd name="connsiteY14" fmla="*/ 1479207 h 5186749"/>
              <a:gd name="connsiteX15" fmla="*/ 742436 w 4918218"/>
              <a:gd name="connsiteY15" fmla="*/ 1213445 h 5186749"/>
              <a:gd name="connsiteX0" fmla="*/ 742436 w 4918218"/>
              <a:gd name="connsiteY0" fmla="*/ 1213445 h 5186749"/>
              <a:gd name="connsiteX1" fmla="*/ 1563439 w 4918218"/>
              <a:gd name="connsiteY1" fmla="*/ 1218216 h 5186749"/>
              <a:gd name="connsiteX2" fmla="*/ 2020639 w 4918218"/>
              <a:gd name="connsiteY2" fmla="*/ 381006 h 5186749"/>
              <a:gd name="connsiteX3" fmla="*/ 4918218 w 4918218"/>
              <a:gd name="connsiteY3" fmla="*/ 0 h 5186749"/>
              <a:gd name="connsiteX4" fmla="*/ 4918218 w 4918218"/>
              <a:gd name="connsiteY4" fmla="*/ 5186749 h 5186749"/>
              <a:gd name="connsiteX5" fmla="*/ 0 w 4918218"/>
              <a:gd name="connsiteY5" fmla="*/ 5148649 h 5186749"/>
              <a:gd name="connsiteX6" fmla="*/ 222650 w 4918218"/>
              <a:gd name="connsiteY6" fmla="*/ 4840245 h 5186749"/>
              <a:gd name="connsiteX7" fmla="*/ 379169 w 4918218"/>
              <a:gd name="connsiteY7" fmla="*/ 4844707 h 5186749"/>
              <a:gd name="connsiteX8" fmla="*/ 980761 w 4918218"/>
              <a:gd name="connsiteY8" fmla="*/ 3892894 h 5186749"/>
              <a:gd name="connsiteX9" fmla="*/ 840488 w 4918218"/>
              <a:gd name="connsiteY9" fmla="*/ 3892894 h 5186749"/>
              <a:gd name="connsiteX10" fmla="*/ 1656034 w 4918218"/>
              <a:gd name="connsiteY10" fmla="*/ 2636051 h 5186749"/>
              <a:gd name="connsiteX11" fmla="*/ 1520911 w 4918218"/>
              <a:gd name="connsiteY11" fmla="*/ 2405391 h 5186749"/>
              <a:gd name="connsiteX12" fmla="*/ 1569422 w 4918218"/>
              <a:gd name="connsiteY12" fmla="*/ 2278048 h 5186749"/>
              <a:gd name="connsiteX13" fmla="*/ 988769 w 4918218"/>
              <a:gd name="connsiteY13" fmla="*/ 1347402 h 5186749"/>
              <a:gd name="connsiteX14" fmla="*/ 914629 w 4918218"/>
              <a:gd name="connsiteY14" fmla="*/ 1479207 h 5186749"/>
              <a:gd name="connsiteX15" fmla="*/ 742436 w 4918218"/>
              <a:gd name="connsiteY15" fmla="*/ 1213445 h 5186749"/>
              <a:gd name="connsiteX0" fmla="*/ 742436 w 4918218"/>
              <a:gd name="connsiteY0" fmla="*/ 845310 h 4818614"/>
              <a:gd name="connsiteX1" fmla="*/ 1563439 w 4918218"/>
              <a:gd name="connsiteY1" fmla="*/ 850081 h 4818614"/>
              <a:gd name="connsiteX2" fmla="*/ 2020639 w 4918218"/>
              <a:gd name="connsiteY2" fmla="*/ 12871 h 4818614"/>
              <a:gd name="connsiteX3" fmla="*/ 4912281 w 4918218"/>
              <a:gd name="connsiteY3" fmla="*/ 0 h 4818614"/>
              <a:gd name="connsiteX4" fmla="*/ 4918218 w 4918218"/>
              <a:gd name="connsiteY4" fmla="*/ 4818614 h 4818614"/>
              <a:gd name="connsiteX5" fmla="*/ 0 w 4918218"/>
              <a:gd name="connsiteY5" fmla="*/ 4780514 h 4818614"/>
              <a:gd name="connsiteX6" fmla="*/ 222650 w 4918218"/>
              <a:gd name="connsiteY6" fmla="*/ 4472110 h 4818614"/>
              <a:gd name="connsiteX7" fmla="*/ 379169 w 4918218"/>
              <a:gd name="connsiteY7" fmla="*/ 4476572 h 4818614"/>
              <a:gd name="connsiteX8" fmla="*/ 980761 w 4918218"/>
              <a:gd name="connsiteY8" fmla="*/ 3524759 h 4818614"/>
              <a:gd name="connsiteX9" fmla="*/ 840488 w 4918218"/>
              <a:gd name="connsiteY9" fmla="*/ 3524759 h 4818614"/>
              <a:gd name="connsiteX10" fmla="*/ 1656034 w 4918218"/>
              <a:gd name="connsiteY10" fmla="*/ 2267916 h 4818614"/>
              <a:gd name="connsiteX11" fmla="*/ 1520911 w 4918218"/>
              <a:gd name="connsiteY11" fmla="*/ 2037256 h 4818614"/>
              <a:gd name="connsiteX12" fmla="*/ 1569422 w 4918218"/>
              <a:gd name="connsiteY12" fmla="*/ 1909913 h 4818614"/>
              <a:gd name="connsiteX13" fmla="*/ 988769 w 4918218"/>
              <a:gd name="connsiteY13" fmla="*/ 979267 h 4818614"/>
              <a:gd name="connsiteX14" fmla="*/ 914629 w 4918218"/>
              <a:gd name="connsiteY14" fmla="*/ 1111072 h 4818614"/>
              <a:gd name="connsiteX15" fmla="*/ 742436 w 4918218"/>
              <a:gd name="connsiteY15" fmla="*/ 845310 h 4818614"/>
              <a:gd name="connsiteX0" fmla="*/ 742436 w 4918218"/>
              <a:gd name="connsiteY0" fmla="*/ 1069945 h 5043249"/>
              <a:gd name="connsiteX1" fmla="*/ 1563439 w 4918218"/>
              <a:gd name="connsiteY1" fmla="*/ 1074716 h 5043249"/>
              <a:gd name="connsiteX2" fmla="*/ 2074078 w 4918218"/>
              <a:gd name="connsiteY2" fmla="*/ 0 h 5043249"/>
              <a:gd name="connsiteX3" fmla="*/ 4912281 w 4918218"/>
              <a:gd name="connsiteY3" fmla="*/ 224635 h 5043249"/>
              <a:gd name="connsiteX4" fmla="*/ 4918218 w 4918218"/>
              <a:gd name="connsiteY4" fmla="*/ 5043249 h 5043249"/>
              <a:gd name="connsiteX5" fmla="*/ 0 w 4918218"/>
              <a:gd name="connsiteY5" fmla="*/ 5005149 h 5043249"/>
              <a:gd name="connsiteX6" fmla="*/ 222650 w 4918218"/>
              <a:gd name="connsiteY6" fmla="*/ 4696745 h 5043249"/>
              <a:gd name="connsiteX7" fmla="*/ 379169 w 4918218"/>
              <a:gd name="connsiteY7" fmla="*/ 4701207 h 5043249"/>
              <a:gd name="connsiteX8" fmla="*/ 980761 w 4918218"/>
              <a:gd name="connsiteY8" fmla="*/ 3749394 h 5043249"/>
              <a:gd name="connsiteX9" fmla="*/ 840488 w 4918218"/>
              <a:gd name="connsiteY9" fmla="*/ 3749394 h 5043249"/>
              <a:gd name="connsiteX10" fmla="*/ 1656034 w 4918218"/>
              <a:gd name="connsiteY10" fmla="*/ 2492551 h 5043249"/>
              <a:gd name="connsiteX11" fmla="*/ 1520911 w 4918218"/>
              <a:gd name="connsiteY11" fmla="*/ 2261891 h 5043249"/>
              <a:gd name="connsiteX12" fmla="*/ 1569422 w 4918218"/>
              <a:gd name="connsiteY12" fmla="*/ 2134548 h 5043249"/>
              <a:gd name="connsiteX13" fmla="*/ 988769 w 4918218"/>
              <a:gd name="connsiteY13" fmla="*/ 1203902 h 5043249"/>
              <a:gd name="connsiteX14" fmla="*/ 914629 w 4918218"/>
              <a:gd name="connsiteY14" fmla="*/ 1335707 h 5043249"/>
              <a:gd name="connsiteX15" fmla="*/ 742436 w 4918218"/>
              <a:gd name="connsiteY15" fmla="*/ 1069945 h 5043249"/>
              <a:gd name="connsiteX0" fmla="*/ 742436 w 4918218"/>
              <a:gd name="connsiteY0" fmla="*/ 845355 h 4818659"/>
              <a:gd name="connsiteX1" fmla="*/ 1563439 w 4918218"/>
              <a:gd name="connsiteY1" fmla="*/ 850126 h 4818659"/>
              <a:gd name="connsiteX2" fmla="*/ 2019535 w 4918218"/>
              <a:gd name="connsiteY2" fmla="*/ 0 h 4818659"/>
              <a:gd name="connsiteX3" fmla="*/ 4912281 w 4918218"/>
              <a:gd name="connsiteY3" fmla="*/ 45 h 4818659"/>
              <a:gd name="connsiteX4" fmla="*/ 4918218 w 4918218"/>
              <a:gd name="connsiteY4" fmla="*/ 4818659 h 4818659"/>
              <a:gd name="connsiteX5" fmla="*/ 0 w 4918218"/>
              <a:gd name="connsiteY5" fmla="*/ 4780559 h 4818659"/>
              <a:gd name="connsiteX6" fmla="*/ 222650 w 4918218"/>
              <a:gd name="connsiteY6" fmla="*/ 4472155 h 4818659"/>
              <a:gd name="connsiteX7" fmla="*/ 379169 w 4918218"/>
              <a:gd name="connsiteY7" fmla="*/ 4476617 h 4818659"/>
              <a:gd name="connsiteX8" fmla="*/ 980761 w 4918218"/>
              <a:gd name="connsiteY8" fmla="*/ 3524804 h 4818659"/>
              <a:gd name="connsiteX9" fmla="*/ 840488 w 4918218"/>
              <a:gd name="connsiteY9" fmla="*/ 3524804 h 4818659"/>
              <a:gd name="connsiteX10" fmla="*/ 1656034 w 4918218"/>
              <a:gd name="connsiteY10" fmla="*/ 2267961 h 4818659"/>
              <a:gd name="connsiteX11" fmla="*/ 1520911 w 4918218"/>
              <a:gd name="connsiteY11" fmla="*/ 2037301 h 4818659"/>
              <a:gd name="connsiteX12" fmla="*/ 1569422 w 4918218"/>
              <a:gd name="connsiteY12" fmla="*/ 1909958 h 4818659"/>
              <a:gd name="connsiteX13" fmla="*/ 988769 w 4918218"/>
              <a:gd name="connsiteY13" fmla="*/ 979312 h 4818659"/>
              <a:gd name="connsiteX14" fmla="*/ 914629 w 4918218"/>
              <a:gd name="connsiteY14" fmla="*/ 1111117 h 4818659"/>
              <a:gd name="connsiteX15" fmla="*/ 742436 w 4918218"/>
              <a:gd name="connsiteY15" fmla="*/ 845355 h 4818659"/>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656034 w 4918218"/>
              <a:gd name="connsiteY10" fmla="*/ 2269372 h 4820070"/>
              <a:gd name="connsiteX11" fmla="*/ 1520911 w 4918218"/>
              <a:gd name="connsiteY11" fmla="*/ 2038712 h 4820070"/>
              <a:gd name="connsiteX12" fmla="*/ 1569422 w 4918218"/>
              <a:gd name="connsiteY12" fmla="*/ 1911369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656034 w 4918218"/>
              <a:gd name="connsiteY10" fmla="*/ 2269372 h 4820070"/>
              <a:gd name="connsiteX11" fmla="*/ 1520911 w 4918218"/>
              <a:gd name="connsiteY11" fmla="*/ 2038712 h 4820070"/>
              <a:gd name="connsiteX12" fmla="*/ 1729843 w 4918218"/>
              <a:gd name="connsiteY12" fmla="*/ 1997996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656034 w 4918218"/>
              <a:gd name="connsiteY10" fmla="*/ 2269372 h 4820070"/>
              <a:gd name="connsiteX11" fmla="*/ 1520911 w 4918218"/>
              <a:gd name="connsiteY11" fmla="*/ 2038712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656034 w 4918218"/>
              <a:gd name="connsiteY10" fmla="*/ 2269372 h 4820070"/>
              <a:gd name="connsiteX11" fmla="*/ 1649247 w 4918218"/>
              <a:gd name="connsiteY11" fmla="*/ 2048338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656034 w 4918218"/>
              <a:gd name="connsiteY10" fmla="*/ 2269372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816455 w 4918218"/>
              <a:gd name="connsiteY10" fmla="*/ 2227663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37280 w 4918218"/>
              <a:gd name="connsiteY9" fmla="*/ 3391462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1170058 w 4918218"/>
              <a:gd name="connsiteY8" fmla="*/ 3317668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3970 w 4918218"/>
              <a:gd name="connsiteY8" fmla="*/ 3513382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3970 w 4918218"/>
              <a:gd name="connsiteY8" fmla="*/ 3513382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66469 w 4918218"/>
              <a:gd name="connsiteY7" fmla="*/ 4481203 h 4820070"/>
              <a:gd name="connsiteX8" fmla="*/ 983970 w 4918218"/>
              <a:gd name="connsiteY8" fmla="*/ 3513382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5825 w 4918218"/>
              <a:gd name="connsiteY6" fmla="*/ 4470391 h 4820070"/>
              <a:gd name="connsiteX7" fmla="*/ 366469 w 4918218"/>
              <a:gd name="connsiteY7" fmla="*/ 4481203 h 4820070"/>
              <a:gd name="connsiteX8" fmla="*/ 983970 w 4918218"/>
              <a:gd name="connsiteY8" fmla="*/ 3513382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5825 w 4918218"/>
              <a:gd name="connsiteY6" fmla="*/ 4470391 h 4820070"/>
              <a:gd name="connsiteX7" fmla="*/ 372819 w 4918218"/>
              <a:gd name="connsiteY7" fmla="*/ 4471678 h 4820070"/>
              <a:gd name="connsiteX8" fmla="*/ 983970 w 4918218"/>
              <a:gd name="connsiteY8" fmla="*/ 3513382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16300 w 4918218"/>
              <a:gd name="connsiteY6" fmla="*/ 4473566 h 4820070"/>
              <a:gd name="connsiteX7" fmla="*/ 372819 w 4918218"/>
              <a:gd name="connsiteY7" fmla="*/ 4471678 h 4820070"/>
              <a:gd name="connsiteX8" fmla="*/ 983970 w 4918218"/>
              <a:gd name="connsiteY8" fmla="*/ 3513382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32911 w 4908693"/>
              <a:gd name="connsiteY0" fmla="*/ 846766 h 4820070"/>
              <a:gd name="connsiteX1" fmla="*/ 1553914 w 4908693"/>
              <a:gd name="connsiteY1" fmla="*/ 851537 h 4820070"/>
              <a:gd name="connsiteX2" fmla="*/ 2010010 w 4908693"/>
              <a:gd name="connsiteY2" fmla="*/ 1411 h 4820070"/>
              <a:gd name="connsiteX3" fmla="*/ 4902756 w 4908693"/>
              <a:gd name="connsiteY3" fmla="*/ 1456 h 4820070"/>
              <a:gd name="connsiteX4" fmla="*/ 4908693 w 4908693"/>
              <a:gd name="connsiteY4" fmla="*/ 4820070 h 4820070"/>
              <a:gd name="connsiteX5" fmla="*/ 0 w 4908693"/>
              <a:gd name="connsiteY5" fmla="*/ 4788320 h 4820070"/>
              <a:gd name="connsiteX6" fmla="*/ 206775 w 4908693"/>
              <a:gd name="connsiteY6" fmla="*/ 4473566 h 4820070"/>
              <a:gd name="connsiteX7" fmla="*/ 363294 w 4908693"/>
              <a:gd name="connsiteY7" fmla="*/ 4471678 h 4820070"/>
              <a:gd name="connsiteX8" fmla="*/ 974445 w 4908693"/>
              <a:gd name="connsiteY8" fmla="*/ 3513382 h 4820070"/>
              <a:gd name="connsiteX9" fmla="*/ 830963 w 4908693"/>
              <a:gd name="connsiteY9" fmla="*/ 3516591 h 4820070"/>
              <a:gd name="connsiteX10" fmla="*/ 1652926 w 4908693"/>
              <a:gd name="connsiteY10" fmla="*/ 2250121 h 4820070"/>
              <a:gd name="connsiteX11" fmla="*/ 1508177 w 4908693"/>
              <a:gd name="connsiteY11" fmla="*/ 2032296 h 4820070"/>
              <a:gd name="connsiteX12" fmla="*/ 1575940 w 4908693"/>
              <a:gd name="connsiteY12" fmla="*/ 1920994 h 4820070"/>
              <a:gd name="connsiteX13" fmla="*/ 979244 w 4908693"/>
              <a:gd name="connsiteY13" fmla="*/ 980723 h 4820070"/>
              <a:gd name="connsiteX14" fmla="*/ 905104 w 4908693"/>
              <a:gd name="connsiteY14" fmla="*/ 1112528 h 4820070"/>
              <a:gd name="connsiteX15" fmla="*/ 732911 w 4908693"/>
              <a:gd name="connsiteY15" fmla="*/ 846766 h 4820070"/>
              <a:gd name="connsiteX0" fmla="*/ 732911 w 4955714"/>
              <a:gd name="connsiteY0" fmla="*/ 848840 h 4822144"/>
              <a:gd name="connsiteX1" fmla="*/ 1553914 w 4955714"/>
              <a:gd name="connsiteY1" fmla="*/ 853611 h 4822144"/>
              <a:gd name="connsiteX2" fmla="*/ 2010010 w 4955714"/>
              <a:gd name="connsiteY2" fmla="*/ 3485 h 4822144"/>
              <a:gd name="connsiteX3" fmla="*/ 4955714 w 4955714"/>
              <a:gd name="connsiteY3" fmla="*/ 0 h 4822144"/>
              <a:gd name="connsiteX4" fmla="*/ 4908693 w 4955714"/>
              <a:gd name="connsiteY4" fmla="*/ 4822144 h 4822144"/>
              <a:gd name="connsiteX5" fmla="*/ 0 w 4955714"/>
              <a:gd name="connsiteY5" fmla="*/ 4790394 h 4822144"/>
              <a:gd name="connsiteX6" fmla="*/ 206775 w 4955714"/>
              <a:gd name="connsiteY6" fmla="*/ 4475640 h 4822144"/>
              <a:gd name="connsiteX7" fmla="*/ 363294 w 4955714"/>
              <a:gd name="connsiteY7" fmla="*/ 4473752 h 4822144"/>
              <a:gd name="connsiteX8" fmla="*/ 974445 w 4955714"/>
              <a:gd name="connsiteY8" fmla="*/ 3515456 h 4822144"/>
              <a:gd name="connsiteX9" fmla="*/ 830963 w 4955714"/>
              <a:gd name="connsiteY9" fmla="*/ 3518665 h 4822144"/>
              <a:gd name="connsiteX10" fmla="*/ 1652926 w 4955714"/>
              <a:gd name="connsiteY10" fmla="*/ 2252195 h 4822144"/>
              <a:gd name="connsiteX11" fmla="*/ 1508177 w 4955714"/>
              <a:gd name="connsiteY11" fmla="*/ 2034370 h 4822144"/>
              <a:gd name="connsiteX12" fmla="*/ 1575940 w 4955714"/>
              <a:gd name="connsiteY12" fmla="*/ 1923068 h 4822144"/>
              <a:gd name="connsiteX13" fmla="*/ 979244 w 4955714"/>
              <a:gd name="connsiteY13" fmla="*/ 982797 h 4822144"/>
              <a:gd name="connsiteX14" fmla="*/ 905104 w 4955714"/>
              <a:gd name="connsiteY14" fmla="*/ 1114602 h 4822144"/>
              <a:gd name="connsiteX15" fmla="*/ 732911 w 4955714"/>
              <a:gd name="connsiteY15" fmla="*/ 848840 h 4822144"/>
              <a:gd name="connsiteX0" fmla="*/ 732911 w 4916879"/>
              <a:gd name="connsiteY0" fmla="*/ 848840 h 4822144"/>
              <a:gd name="connsiteX1" fmla="*/ 1553914 w 4916879"/>
              <a:gd name="connsiteY1" fmla="*/ 853611 h 4822144"/>
              <a:gd name="connsiteX2" fmla="*/ 2010010 w 4916879"/>
              <a:gd name="connsiteY2" fmla="*/ 3485 h 4822144"/>
              <a:gd name="connsiteX3" fmla="*/ 4916879 w 4916879"/>
              <a:gd name="connsiteY3" fmla="*/ 0 h 4822144"/>
              <a:gd name="connsiteX4" fmla="*/ 4908693 w 4916879"/>
              <a:gd name="connsiteY4" fmla="*/ 4822144 h 4822144"/>
              <a:gd name="connsiteX5" fmla="*/ 0 w 4916879"/>
              <a:gd name="connsiteY5" fmla="*/ 4790394 h 4822144"/>
              <a:gd name="connsiteX6" fmla="*/ 206775 w 4916879"/>
              <a:gd name="connsiteY6" fmla="*/ 4475640 h 4822144"/>
              <a:gd name="connsiteX7" fmla="*/ 363294 w 4916879"/>
              <a:gd name="connsiteY7" fmla="*/ 4473752 h 4822144"/>
              <a:gd name="connsiteX8" fmla="*/ 974445 w 4916879"/>
              <a:gd name="connsiteY8" fmla="*/ 3515456 h 4822144"/>
              <a:gd name="connsiteX9" fmla="*/ 830963 w 4916879"/>
              <a:gd name="connsiteY9" fmla="*/ 3518665 h 4822144"/>
              <a:gd name="connsiteX10" fmla="*/ 1652926 w 4916879"/>
              <a:gd name="connsiteY10" fmla="*/ 2252195 h 4822144"/>
              <a:gd name="connsiteX11" fmla="*/ 1508177 w 4916879"/>
              <a:gd name="connsiteY11" fmla="*/ 2034370 h 4822144"/>
              <a:gd name="connsiteX12" fmla="*/ 1575940 w 4916879"/>
              <a:gd name="connsiteY12" fmla="*/ 1923068 h 4822144"/>
              <a:gd name="connsiteX13" fmla="*/ 979244 w 4916879"/>
              <a:gd name="connsiteY13" fmla="*/ 982797 h 4822144"/>
              <a:gd name="connsiteX14" fmla="*/ 905104 w 4916879"/>
              <a:gd name="connsiteY14" fmla="*/ 1114602 h 4822144"/>
              <a:gd name="connsiteX15" fmla="*/ 732911 w 4916879"/>
              <a:gd name="connsiteY15" fmla="*/ 848840 h 482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16879" h="4822144">
                <a:moveTo>
                  <a:pt x="732911" y="848840"/>
                </a:moveTo>
                <a:cubicBezTo>
                  <a:pt x="733446" y="848451"/>
                  <a:pt x="1559317" y="848061"/>
                  <a:pt x="1553914" y="853611"/>
                </a:cubicBezTo>
                <a:cubicBezTo>
                  <a:pt x="1551934" y="865486"/>
                  <a:pt x="2006051" y="3485"/>
                  <a:pt x="2010010" y="3485"/>
                </a:cubicBezTo>
                <a:cubicBezTo>
                  <a:pt x="2005316" y="291"/>
                  <a:pt x="3952630" y="-15"/>
                  <a:pt x="4916879" y="0"/>
                </a:cubicBezTo>
                <a:cubicBezTo>
                  <a:pt x="4914150" y="1607381"/>
                  <a:pt x="4911422" y="3214763"/>
                  <a:pt x="4908693" y="4822144"/>
                </a:cubicBezTo>
                <a:lnTo>
                  <a:pt x="0" y="4790394"/>
                </a:lnTo>
                <a:cubicBezTo>
                  <a:pt x="5606" y="4795457"/>
                  <a:pt x="221191" y="4467031"/>
                  <a:pt x="206775" y="4475640"/>
                </a:cubicBezTo>
                <a:cubicBezTo>
                  <a:pt x="213525" y="4480016"/>
                  <a:pt x="361921" y="4478557"/>
                  <a:pt x="363294" y="4473752"/>
                </a:cubicBezTo>
                <a:cubicBezTo>
                  <a:pt x="368901" y="4477414"/>
                  <a:pt x="980566" y="3513883"/>
                  <a:pt x="974445" y="3515456"/>
                </a:cubicBezTo>
                <a:cubicBezTo>
                  <a:pt x="983140" y="3513854"/>
                  <a:pt x="838743" y="3513173"/>
                  <a:pt x="830963" y="3518665"/>
                </a:cubicBezTo>
                <a:cubicBezTo>
                  <a:pt x="831650" y="3511457"/>
                  <a:pt x="1648694" y="2257115"/>
                  <a:pt x="1652926" y="2252195"/>
                </a:cubicBezTo>
                <a:cubicBezTo>
                  <a:pt x="1644459" y="2255742"/>
                  <a:pt x="1510809" y="2039290"/>
                  <a:pt x="1508177" y="2034370"/>
                </a:cubicBezTo>
                <a:cubicBezTo>
                  <a:pt x="1509779" y="2042150"/>
                  <a:pt x="1569762" y="1920093"/>
                  <a:pt x="1575940" y="1923068"/>
                </a:cubicBezTo>
                <a:cubicBezTo>
                  <a:pt x="1573651" y="1921810"/>
                  <a:pt x="984049" y="981196"/>
                  <a:pt x="979244" y="982797"/>
                </a:cubicBezTo>
                <a:cubicBezTo>
                  <a:pt x="974439" y="975932"/>
                  <a:pt x="905333" y="1116976"/>
                  <a:pt x="905104" y="1114602"/>
                </a:cubicBezTo>
                <a:cubicBezTo>
                  <a:pt x="903731" y="1115232"/>
                  <a:pt x="733139" y="847667"/>
                  <a:pt x="732911" y="848840"/>
                </a:cubicBezTo>
                <a:close/>
              </a:path>
            </a:pathLst>
          </a:cu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Content Placeholder 2"/>
          <p:cNvSpPr>
            <a:spLocks noGrp="1"/>
          </p:cNvSpPr>
          <p:nvPr>
            <p:ph idx="1"/>
          </p:nvPr>
        </p:nvSpPr>
        <p:spPr>
          <a:xfrm>
            <a:off x="271310" y="1370012"/>
            <a:ext cx="4681691" cy="3773487"/>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301DB54A-B82D-C94F-8FC7-2F3AE94412DD}"/>
              </a:ext>
            </a:extLst>
          </p:cNvPr>
          <p:cNvSpPr>
            <a:spLocks noGrp="1"/>
          </p:cNvSpPr>
          <p:nvPr>
            <p:ph type="title"/>
          </p:nvPr>
        </p:nvSpPr>
        <p:spPr>
          <a:xfrm>
            <a:off x="271310" y="438150"/>
            <a:ext cx="5672290" cy="85725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a:t>
            </a:r>
          </a:p>
        </p:txBody>
      </p:sp>
    </p:spTree>
    <p:extLst>
      <p:ext uri="{BB962C8B-B14F-4D97-AF65-F5344CB8AC3E}">
        <p14:creationId xmlns:p14="http://schemas.microsoft.com/office/powerpoint/2010/main" val="226205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6758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28650" y="1370013"/>
            <a:ext cx="7886700" cy="30305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47368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3888" y="3441700"/>
            <a:ext cx="7886700" cy="958850"/>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3805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28650" y="1370013"/>
            <a:ext cx="3867150" cy="30305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2"/>
            <a:ext cx="3867150" cy="3030539"/>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6270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52095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52095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897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5038501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238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solidFill>
                  <a:schemeClr val="bg1"/>
                </a:solidFill>
                <a:latin typeface="Arial" panose="020B0604020202020204" pitchFamily="34" charset="0"/>
                <a:cs typeface="Arial" panose="020B0604020202020204" pitchFamily="34" charset="0"/>
              </a:defRPr>
            </a:lvl1pPr>
          </a:lstStyle>
          <a:p>
            <a:r>
              <a:rPr lang="en-US" dirty="0"/>
              <a:t>Click to edit</a:t>
            </a:r>
          </a:p>
        </p:txBody>
      </p:sp>
      <p:sp>
        <p:nvSpPr>
          <p:cNvPr id="3" name="Text Placeholder 2"/>
          <p:cNvSpPr>
            <a:spLocks noGrp="1"/>
          </p:cNvSpPr>
          <p:nvPr>
            <p:ph type="body" idx="1"/>
          </p:nvPr>
        </p:nvSpPr>
        <p:spPr>
          <a:xfrm>
            <a:off x="722313" y="2179640"/>
            <a:ext cx="7772400" cy="1125537"/>
          </a:xfrm>
          <a:prstGeom prst="rect">
            <a:avLst/>
          </a:prstGeom>
        </p:spPr>
        <p:txBody>
          <a:bodyPr anchor="b"/>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4698350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887788" y="741363"/>
            <a:ext cx="4629150" cy="3625510"/>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2382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71859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3887788" y="741363"/>
            <a:ext cx="4629150" cy="365918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750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47468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66F54BDB-94E5-E34C-ACAA-E37066D89B7C}"/>
              </a:ext>
            </a:extLst>
          </p:cNvPr>
          <p:cNvSpPr>
            <a:spLocks noGrp="1" noChangeAspect="1"/>
          </p:cNvSpPr>
          <p:nvPr>
            <p:ph type="pic" idx="10"/>
          </p:nvPr>
        </p:nvSpPr>
        <p:spPr>
          <a:xfrm>
            <a:off x="4235307" y="351734"/>
            <a:ext cx="4916879" cy="4822144"/>
          </a:xfrm>
          <a:custGeom>
            <a:avLst/>
            <a:gdLst>
              <a:gd name="connsiteX0" fmla="*/ 0 w 5486400"/>
              <a:gd name="connsiteY0" fmla="*/ 0 h 3086100"/>
              <a:gd name="connsiteX1" fmla="*/ 5486400 w 5486400"/>
              <a:gd name="connsiteY1" fmla="*/ 0 h 3086100"/>
              <a:gd name="connsiteX2" fmla="*/ 5486400 w 5486400"/>
              <a:gd name="connsiteY2" fmla="*/ 3086100 h 3086100"/>
              <a:gd name="connsiteX3" fmla="*/ 0 w 5486400"/>
              <a:gd name="connsiteY3" fmla="*/ 3086100 h 3086100"/>
              <a:gd name="connsiteX4" fmla="*/ 0 w 5486400"/>
              <a:gd name="connsiteY4" fmla="*/ 0 h 3086100"/>
              <a:gd name="connsiteX0" fmla="*/ 0 w 5486400"/>
              <a:gd name="connsiteY0" fmla="*/ 0 h 5186749"/>
              <a:gd name="connsiteX1" fmla="*/ 5486400 w 5486400"/>
              <a:gd name="connsiteY1" fmla="*/ 0 h 5186749"/>
              <a:gd name="connsiteX2" fmla="*/ 5486400 w 5486400"/>
              <a:gd name="connsiteY2" fmla="*/ 3086100 h 5186749"/>
              <a:gd name="connsiteX3" fmla="*/ 576648 w 5486400"/>
              <a:gd name="connsiteY3" fmla="*/ 5186749 h 5186749"/>
              <a:gd name="connsiteX4" fmla="*/ 0 w 5486400"/>
              <a:gd name="connsiteY4" fmla="*/ 0 h 5186749"/>
              <a:gd name="connsiteX0" fmla="*/ 0 w 5486400"/>
              <a:gd name="connsiteY0" fmla="*/ 0 h 5186749"/>
              <a:gd name="connsiteX1" fmla="*/ 5486400 w 5486400"/>
              <a:gd name="connsiteY1" fmla="*/ 0 h 5186749"/>
              <a:gd name="connsiteX2" fmla="*/ 5486400 w 5486400"/>
              <a:gd name="connsiteY2" fmla="*/ 5186749 h 5186749"/>
              <a:gd name="connsiteX3" fmla="*/ 576648 w 5486400"/>
              <a:gd name="connsiteY3" fmla="*/ 5186749 h 5186749"/>
              <a:gd name="connsiteX4" fmla="*/ 0 w 5486400"/>
              <a:gd name="connsiteY4" fmla="*/ 0 h 5186749"/>
              <a:gd name="connsiteX0" fmla="*/ 0 w 4917989"/>
              <a:gd name="connsiteY0" fmla="*/ 0 h 5203225"/>
              <a:gd name="connsiteX1" fmla="*/ 4917989 w 4917989"/>
              <a:gd name="connsiteY1" fmla="*/ 16476 h 5203225"/>
              <a:gd name="connsiteX2" fmla="*/ 4917989 w 4917989"/>
              <a:gd name="connsiteY2" fmla="*/ 5203225 h 5203225"/>
              <a:gd name="connsiteX3" fmla="*/ 8237 w 4917989"/>
              <a:gd name="connsiteY3" fmla="*/ 5203225 h 5203225"/>
              <a:gd name="connsiteX4" fmla="*/ 0 w 4917989"/>
              <a:gd name="connsiteY4"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135094 w 5138683"/>
              <a:gd name="connsiteY4" fmla="*/ 1495683 h 5203225"/>
              <a:gd name="connsiteX5" fmla="*/ 220694 w 5138683"/>
              <a:gd name="connsiteY5"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209234 w 5138683"/>
              <a:gd name="connsiteY4" fmla="*/ 1363878 h 5203225"/>
              <a:gd name="connsiteX5" fmla="*/ 1135094 w 5138683"/>
              <a:gd name="connsiteY5" fmla="*/ 1495683 h 5203225"/>
              <a:gd name="connsiteX6" fmla="*/ 220694 w 5138683"/>
              <a:gd name="connsiteY6"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794121 w 5138683"/>
              <a:gd name="connsiteY4" fmla="*/ 2302991 h 5203225"/>
              <a:gd name="connsiteX5" fmla="*/ 1209234 w 5138683"/>
              <a:gd name="connsiteY5" fmla="*/ 1363878 h 5203225"/>
              <a:gd name="connsiteX6" fmla="*/ 1135094 w 5138683"/>
              <a:gd name="connsiteY6" fmla="*/ 1495683 h 5203225"/>
              <a:gd name="connsiteX7" fmla="*/ 220694 w 5138683"/>
              <a:gd name="connsiteY7"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711742 w 5138683"/>
              <a:gd name="connsiteY4" fmla="*/ 2443034 h 5203225"/>
              <a:gd name="connsiteX5" fmla="*/ 1794121 w 5138683"/>
              <a:gd name="connsiteY5" fmla="*/ 2302991 h 5203225"/>
              <a:gd name="connsiteX6" fmla="*/ 1209234 w 5138683"/>
              <a:gd name="connsiteY6" fmla="*/ 1363878 h 5203225"/>
              <a:gd name="connsiteX7" fmla="*/ 1135094 w 5138683"/>
              <a:gd name="connsiteY7" fmla="*/ 1495683 h 5203225"/>
              <a:gd name="connsiteX8" fmla="*/ 220694 w 5138683"/>
              <a:gd name="connsiteY8"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876499 w 5138683"/>
              <a:gd name="connsiteY4" fmla="*/ 2673694 h 5203225"/>
              <a:gd name="connsiteX5" fmla="*/ 1711742 w 5138683"/>
              <a:gd name="connsiteY5" fmla="*/ 2443034 h 5203225"/>
              <a:gd name="connsiteX6" fmla="*/ 1794121 w 5138683"/>
              <a:gd name="connsiteY6" fmla="*/ 2302991 h 5203225"/>
              <a:gd name="connsiteX7" fmla="*/ 1209234 w 5138683"/>
              <a:gd name="connsiteY7" fmla="*/ 1363878 h 5203225"/>
              <a:gd name="connsiteX8" fmla="*/ 1135094 w 5138683"/>
              <a:gd name="connsiteY8" fmla="*/ 1495683 h 5203225"/>
              <a:gd name="connsiteX9" fmla="*/ 220694 w 5138683"/>
              <a:gd name="connsiteY9"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060953 w 5138683"/>
              <a:gd name="connsiteY4" fmla="*/ 3909370 h 5203225"/>
              <a:gd name="connsiteX5" fmla="*/ 1876499 w 5138683"/>
              <a:gd name="connsiteY5" fmla="*/ 2673694 h 5203225"/>
              <a:gd name="connsiteX6" fmla="*/ 1711742 w 5138683"/>
              <a:gd name="connsiteY6" fmla="*/ 2443034 h 5203225"/>
              <a:gd name="connsiteX7" fmla="*/ 1794121 w 5138683"/>
              <a:gd name="connsiteY7" fmla="*/ 2302991 h 5203225"/>
              <a:gd name="connsiteX8" fmla="*/ 1209234 w 5138683"/>
              <a:gd name="connsiteY8" fmla="*/ 1363878 h 5203225"/>
              <a:gd name="connsiteX9" fmla="*/ 1135094 w 5138683"/>
              <a:gd name="connsiteY9" fmla="*/ 1495683 h 5203225"/>
              <a:gd name="connsiteX10" fmla="*/ 220694 w 5138683"/>
              <a:gd name="connsiteY10"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192759 w 5138683"/>
              <a:gd name="connsiteY4" fmla="*/ 3909370 h 5203225"/>
              <a:gd name="connsiteX5" fmla="*/ 1060953 w 5138683"/>
              <a:gd name="connsiteY5" fmla="*/ 3909370 h 5203225"/>
              <a:gd name="connsiteX6" fmla="*/ 1876499 w 5138683"/>
              <a:gd name="connsiteY6" fmla="*/ 2673694 h 5203225"/>
              <a:gd name="connsiteX7" fmla="*/ 1711742 w 5138683"/>
              <a:gd name="connsiteY7" fmla="*/ 2443034 h 5203225"/>
              <a:gd name="connsiteX8" fmla="*/ 1794121 w 5138683"/>
              <a:gd name="connsiteY8" fmla="*/ 2302991 h 5203225"/>
              <a:gd name="connsiteX9" fmla="*/ 1209234 w 5138683"/>
              <a:gd name="connsiteY9" fmla="*/ 1363878 h 5203225"/>
              <a:gd name="connsiteX10" fmla="*/ 1135094 w 5138683"/>
              <a:gd name="connsiteY10" fmla="*/ 1495683 h 5203225"/>
              <a:gd name="connsiteX11" fmla="*/ 220694 w 5138683"/>
              <a:gd name="connsiteY11" fmla="*/ 0 h 5203225"/>
              <a:gd name="connsiteX0" fmla="*/ 284701 w 5202690"/>
              <a:gd name="connsiteY0" fmla="*/ 0 h 5203225"/>
              <a:gd name="connsiteX1" fmla="*/ 5202690 w 5202690"/>
              <a:gd name="connsiteY1" fmla="*/ 16476 h 5203225"/>
              <a:gd name="connsiteX2" fmla="*/ 5202690 w 5202690"/>
              <a:gd name="connsiteY2" fmla="*/ 5203225 h 5203225"/>
              <a:gd name="connsiteX3" fmla="*/ 292938 w 5202690"/>
              <a:gd name="connsiteY3" fmla="*/ 5203225 h 5203225"/>
              <a:gd name="connsiteX4" fmla="*/ 663641 w 5202690"/>
              <a:gd name="connsiteY4" fmla="*/ 4848483 h 5203225"/>
              <a:gd name="connsiteX5" fmla="*/ 1256766 w 5202690"/>
              <a:gd name="connsiteY5" fmla="*/ 3909370 h 5203225"/>
              <a:gd name="connsiteX6" fmla="*/ 1124960 w 5202690"/>
              <a:gd name="connsiteY6" fmla="*/ 3909370 h 5203225"/>
              <a:gd name="connsiteX7" fmla="*/ 1940506 w 5202690"/>
              <a:gd name="connsiteY7" fmla="*/ 2673694 h 5203225"/>
              <a:gd name="connsiteX8" fmla="*/ 1775749 w 5202690"/>
              <a:gd name="connsiteY8" fmla="*/ 2443034 h 5203225"/>
              <a:gd name="connsiteX9" fmla="*/ 1858128 w 5202690"/>
              <a:gd name="connsiteY9" fmla="*/ 2302991 h 5203225"/>
              <a:gd name="connsiteX10" fmla="*/ 1273241 w 5202690"/>
              <a:gd name="connsiteY10" fmla="*/ 1363878 h 5203225"/>
              <a:gd name="connsiteX11" fmla="*/ 1199101 w 5202690"/>
              <a:gd name="connsiteY11" fmla="*/ 1495683 h 5203225"/>
              <a:gd name="connsiteX12" fmla="*/ 284701 w 5202690"/>
              <a:gd name="connsiteY12" fmla="*/ 0 h 5203225"/>
              <a:gd name="connsiteX0" fmla="*/ 315140 w 5233129"/>
              <a:gd name="connsiteY0" fmla="*/ 0 h 5203225"/>
              <a:gd name="connsiteX1" fmla="*/ 5233129 w 5233129"/>
              <a:gd name="connsiteY1" fmla="*/ 16476 h 5203225"/>
              <a:gd name="connsiteX2" fmla="*/ 5233129 w 5233129"/>
              <a:gd name="connsiteY2" fmla="*/ 5203225 h 5203225"/>
              <a:gd name="connsiteX3" fmla="*/ 323377 w 5233129"/>
              <a:gd name="connsiteY3" fmla="*/ 5203225 h 5203225"/>
              <a:gd name="connsiteX4" fmla="*/ 537561 w 5233129"/>
              <a:gd name="connsiteY4" fmla="*/ 4856721 h 5203225"/>
              <a:gd name="connsiteX5" fmla="*/ 694080 w 5233129"/>
              <a:gd name="connsiteY5" fmla="*/ 4848483 h 5203225"/>
              <a:gd name="connsiteX6" fmla="*/ 1287205 w 5233129"/>
              <a:gd name="connsiteY6" fmla="*/ 3909370 h 5203225"/>
              <a:gd name="connsiteX7" fmla="*/ 1155399 w 5233129"/>
              <a:gd name="connsiteY7" fmla="*/ 3909370 h 5203225"/>
              <a:gd name="connsiteX8" fmla="*/ 1970945 w 5233129"/>
              <a:gd name="connsiteY8" fmla="*/ 2673694 h 5203225"/>
              <a:gd name="connsiteX9" fmla="*/ 1806188 w 5233129"/>
              <a:gd name="connsiteY9" fmla="*/ 2443034 h 5203225"/>
              <a:gd name="connsiteX10" fmla="*/ 1888567 w 5233129"/>
              <a:gd name="connsiteY10" fmla="*/ 2302991 h 5203225"/>
              <a:gd name="connsiteX11" fmla="*/ 1303680 w 5233129"/>
              <a:gd name="connsiteY11" fmla="*/ 1363878 h 5203225"/>
              <a:gd name="connsiteX12" fmla="*/ 1229540 w 5233129"/>
              <a:gd name="connsiteY12" fmla="*/ 1495683 h 5203225"/>
              <a:gd name="connsiteX13" fmla="*/ 315140 w 5233129"/>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94122 w 5138684"/>
              <a:gd name="connsiteY10" fmla="*/ 2302991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94122 w 5138684"/>
              <a:gd name="connsiteY10" fmla="*/ 2302991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94122 w 5138684"/>
              <a:gd name="connsiteY10" fmla="*/ 2302991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94122 w 5138684"/>
              <a:gd name="connsiteY10" fmla="*/ 2302991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0 w 4917989"/>
              <a:gd name="connsiteY0" fmla="*/ 0 h 5203277"/>
              <a:gd name="connsiteX1" fmla="*/ 4917989 w 4917989"/>
              <a:gd name="connsiteY1" fmla="*/ 16476 h 5203277"/>
              <a:gd name="connsiteX2" fmla="*/ 4917989 w 4917989"/>
              <a:gd name="connsiteY2" fmla="*/ 5203225 h 5203277"/>
              <a:gd name="connsiteX3" fmla="*/ 8237 w 4917989"/>
              <a:gd name="connsiteY3" fmla="*/ 5203225 h 5203277"/>
              <a:gd name="connsiteX4" fmla="*/ 222421 w 4917989"/>
              <a:gd name="connsiteY4" fmla="*/ 4856721 h 5203277"/>
              <a:gd name="connsiteX5" fmla="*/ 378940 w 4917989"/>
              <a:gd name="connsiteY5" fmla="*/ 4848483 h 5203277"/>
              <a:gd name="connsiteX6" fmla="*/ 972065 w 4917989"/>
              <a:gd name="connsiteY6" fmla="*/ 3909370 h 5203277"/>
              <a:gd name="connsiteX7" fmla="*/ 840259 w 4917989"/>
              <a:gd name="connsiteY7" fmla="*/ 3909370 h 5203277"/>
              <a:gd name="connsiteX8" fmla="*/ 1655805 w 4917989"/>
              <a:gd name="connsiteY8" fmla="*/ 2673694 h 5203277"/>
              <a:gd name="connsiteX9" fmla="*/ 1491048 w 4917989"/>
              <a:gd name="connsiteY9" fmla="*/ 2443034 h 5203277"/>
              <a:gd name="connsiteX10" fmla="*/ 1569193 w 4917989"/>
              <a:gd name="connsiteY10" fmla="*/ 2294524 h 5203277"/>
              <a:gd name="connsiteX11" fmla="*/ 988540 w 4917989"/>
              <a:gd name="connsiteY11" fmla="*/ 1363878 h 5203277"/>
              <a:gd name="connsiteX12" fmla="*/ 914400 w 4917989"/>
              <a:gd name="connsiteY12" fmla="*/ 1495683 h 5203277"/>
              <a:gd name="connsiteX13" fmla="*/ 0 w 4917989"/>
              <a:gd name="connsiteY13" fmla="*/ 0 h 5203277"/>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55805 w 4917989"/>
              <a:gd name="connsiteY8" fmla="*/ 2660995 h 5190578"/>
              <a:gd name="connsiteX9" fmla="*/ 1491048 w 4917989"/>
              <a:gd name="connsiteY9" fmla="*/ 2430335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55805 w 4917989"/>
              <a:gd name="connsiteY8" fmla="*/ 2660995 h 5190578"/>
              <a:gd name="connsiteX9" fmla="*/ 1491048 w 4917989"/>
              <a:gd name="connsiteY9" fmla="*/ 2430335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55805 w 4917989"/>
              <a:gd name="connsiteY8" fmla="*/ 2660995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68505 w 4917989"/>
              <a:gd name="connsiteY8" fmla="*/ 2635595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68505 w 4917989"/>
              <a:gd name="connsiteY8" fmla="*/ 2635595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68505 w 4917989"/>
              <a:gd name="connsiteY8" fmla="*/ 2635595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1196431 w 4917989"/>
              <a:gd name="connsiteY6" fmla="*/ 3824705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6298 w 4917989"/>
              <a:gd name="connsiteY6" fmla="*/ 3888205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6298 w 4917989"/>
              <a:gd name="connsiteY6" fmla="*/ 3888205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1077898 w 4917989"/>
              <a:gd name="connsiteY6" fmla="*/ 3998272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1099065 w 4917989"/>
              <a:gd name="connsiteY6" fmla="*/ 4108338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1099065 w 4917989"/>
              <a:gd name="connsiteY6" fmla="*/ 4108338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80532 w 4917989"/>
              <a:gd name="connsiteY6" fmla="*/ 3896671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80532 w 4917989"/>
              <a:gd name="connsiteY6" fmla="*/ 3896671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229 w 4918218"/>
              <a:gd name="connsiteY0" fmla="*/ 1 h 5190526"/>
              <a:gd name="connsiteX1" fmla="*/ 4918218 w 4918218"/>
              <a:gd name="connsiteY1" fmla="*/ 3777 h 5190526"/>
              <a:gd name="connsiteX2" fmla="*/ 4918218 w 4918218"/>
              <a:gd name="connsiteY2" fmla="*/ 5190526 h 5190526"/>
              <a:gd name="connsiteX3" fmla="*/ 0 w 4918218"/>
              <a:gd name="connsiteY3" fmla="*/ 5152426 h 5190526"/>
              <a:gd name="connsiteX4" fmla="*/ 222650 w 4918218"/>
              <a:gd name="connsiteY4" fmla="*/ 4844022 h 5190526"/>
              <a:gd name="connsiteX5" fmla="*/ 379169 w 4918218"/>
              <a:gd name="connsiteY5" fmla="*/ 4835784 h 5190526"/>
              <a:gd name="connsiteX6" fmla="*/ 980761 w 4918218"/>
              <a:gd name="connsiteY6" fmla="*/ 3896671 h 5190526"/>
              <a:gd name="connsiteX7" fmla="*/ 840488 w 4918218"/>
              <a:gd name="connsiteY7" fmla="*/ 3896671 h 5190526"/>
              <a:gd name="connsiteX8" fmla="*/ 1656034 w 4918218"/>
              <a:gd name="connsiteY8" fmla="*/ 2639828 h 5190526"/>
              <a:gd name="connsiteX9" fmla="*/ 1520911 w 4918218"/>
              <a:gd name="connsiteY9" fmla="*/ 2409168 h 5190526"/>
              <a:gd name="connsiteX10" fmla="*/ 1569422 w 4918218"/>
              <a:gd name="connsiteY10" fmla="*/ 2281825 h 5190526"/>
              <a:gd name="connsiteX11" fmla="*/ 988769 w 4918218"/>
              <a:gd name="connsiteY11" fmla="*/ 1351179 h 5190526"/>
              <a:gd name="connsiteX12" fmla="*/ 914629 w 4918218"/>
              <a:gd name="connsiteY12" fmla="*/ 1482984 h 5190526"/>
              <a:gd name="connsiteX13" fmla="*/ 229 w 4918218"/>
              <a:gd name="connsiteY13" fmla="*/ 1 h 5190526"/>
              <a:gd name="connsiteX0" fmla="*/ 229 w 4918218"/>
              <a:gd name="connsiteY0" fmla="*/ 1 h 5190526"/>
              <a:gd name="connsiteX1" fmla="*/ 4918218 w 4918218"/>
              <a:gd name="connsiteY1" fmla="*/ 3777 h 5190526"/>
              <a:gd name="connsiteX2" fmla="*/ 4918218 w 4918218"/>
              <a:gd name="connsiteY2" fmla="*/ 5190526 h 5190526"/>
              <a:gd name="connsiteX3" fmla="*/ 0 w 4918218"/>
              <a:gd name="connsiteY3" fmla="*/ 5152426 h 5190526"/>
              <a:gd name="connsiteX4" fmla="*/ 222650 w 4918218"/>
              <a:gd name="connsiteY4" fmla="*/ 4844022 h 5190526"/>
              <a:gd name="connsiteX5" fmla="*/ 379169 w 4918218"/>
              <a:gd name="connsiteY5" fmla="*/ 4848484 h 5190526"/>
              <a:gd name="connsiteX6" fmla="*/ 980761 w 4918218"/>
              <a:gd name="connsiteY6" fmla="*/ 3896671 h 5190526"/>
              <a:gd name="connsiteX7" fmla="*/ 840488 w 4918218"/>
              <a:gd name="connsiteY7" fmla="*/ 3896671 h 5190526"/>
              <a:gd name="connsiteX8" fmla="*/ 1656034 w 4918218"/>
              <a:gd name="connsiteY8" fmla="*/ 2639828 h 5190526"/>
              <a:gd name="connsiteX9" fmla="*/ 1520911 w 4918218"/>
              <a:gd name="connsiteY9" fmla="*/ 2409168 h 5190526"/>
              <a:gd name="connsiteX10" fmla="*/ 1569422 w 4918218"/>
              <a:gd name="connsiteY10" fmla="*/ 2281825 h 5190526"/>
              <a:gd name="connsiteX11" fmla="*/ 988769 w 4918218"/>
              <a:gd name="connsiteY11" fmla="*/ 1351179 h 5190526"/>
              <a:gd name="connsiteX12" fmla="*/ 914629 w 4918218"/>
              <a:gd name="connsiteY12" fmla="*/ 1482984 h 5190526"/>
              <a:gd name="connsiteX13" fmla="*/ 229 w 4918218"/>
              <a:gd name="connsiteY13" fmla="*/ 1 h 5190526"/>
              <a:gd name="connsiteX0" fmla="*/ 742436 w 4918218"/>
              <a:gd name="connsiteY0" fmla="*/ 1213445 h 5186749"/>
              <a:gd name="connsiteX1" fmla="*/ 4918218 w 4918218"/>
              <a:gd name="connsiteY1" fmla="*/ 0 h 5186749"/>
              <a:gd name="connsiteX2" fmla="*/ 4918218 w 4918218"/>
              <a:gd name="connsiteY2" fmla="*/ 5186749 h 5186749"/>
              <a:gd name="connsiteX3" fmla="*/ 0 w 4918218"/>
              <a:gd name="connsiteY3" fmla="*/ 5148649 h 5186749"/>
              <a:gd name="connsiteX4" fmla="*/ 222650 w 4918218"/>
              <a:gd name="connsiteY4" fmla="*/ 4840245 h 5186749"/>
              <a:gd name="connsiteX5" fmla="*/ 379169 w 4918218"/>
              <a:gd name="connsiteY5" fmla="*/ 4844707 h 5186749"/>
              <a:gd name="connsiteX6" fmla="*/ 980761 w 4918218"/>
              <a:gd name="connsiteY6" fmla="*/ 3892894 h 5186749"/>
              <a:gd name="connsiteX7" fmla="*/ 840488 w 4918218"/>
              <a:gd name="connsiteY7" fmla="*/ 3892894 h 5186749"/>
              <a:gd name="connsiteX8" fmla="*/ 1656034 w 4918218"/>
              <a:gd name="connsiteY8" fmla="*/ 2636051 h 5186749"/>
              <a:gd name="connsiteX9" fmla="*/ 1520911 w 4918218"/>
              <a:gd name="connsiteY9" fmla="*/ 2405391 h 5186749"/>
              <a:gd name="connsiteX10" fmla="*/ 1569422 w 4918218"/>
              <a:gd name="connsiteY10" fmla="*/ 2278048 h 5186749"/>
              <a:gd name="connsiteX11" fmla="*/ 988769 w 4918218"/>
              <a:gd name="connsiteY11" fmla="*/ 1347402 h 5186749"/>
              <a:gd name="connsiteX12" fmla="*/ 914629 w 4918218"/>
              <a:gd name="connsiteY12" fmla="*/ 1479207 h 5186749"/>
              <a:gd name="connsiteX13" fmla="*/ 742436 w 4918218"/>
              <a:gd name="connsiteY13" fmla="*/ 1213445 h 5186749"/>
              <a:gd name="connsiteX0" fmla="*/ 742436 w 4918218"/>
              <a:gd name="connsiteY0" fmla="*/ 1213445 h 5186749"/>
              <a:gd name="connsiteX1" fmla="*/ 1563439 w 4918218"/>
              <a:gd name="connsiteY1" fmla="*/ 1218216 h 5186749"/>
              <a:gd name="connsiteX2" fmla="*/ 4918218 w 4918218"/>
              <a:gd name="connsiteY2" fmla="*/ 0 h 5186749"/>
              <a:gd name="connsiteX3" fmla="*/ 4918218 w 4918218"/>
              <a:gd name="connsiteY3" fmla="*/ 5186749 h 5186749"/>
              <a:gd name="connsiteX4" fmla="*/ 0 w 4918218"/>
              <a:gd name="connsiteY4" fmla="*/ 5148649 h 5186749"/>
              <a:gd name="connsiteX5" fmla="*/ 222650 w 4918218"/>
              <a:gd name="connsiteY5" fmla="*/ 4840245 h 5186749"/>
              <a:gd name="connsiteX6" fmla="*/ 379169 w 4918218"/>
              <a:gd name="connsiteY6" fmla="*/ 4844707 h 5186749"/>
              <a:gd name="connsiteX7" fmla="*/ 980761 w 4918218"/>
              <a:gd name="connsiteY7" fmla="*/ 3892894 h 5186749"/>
              <a:gd name="connsiteX8" fmla="*/ 840488 w 4918218"/>
              <a:gd name="connsiteY8" fmla="*/ 3892894 h 5186749"/>
              <a:gd name="connsiteX9" fmla="*/ 1656034 w 4918218"/>
              <a:gd name="connsiteY9" fmla="*/ 2636051 h 5186749"/>
              <a:gd name="connsiteX10" fmla="*/ 1520911 w 4918218"/>
              <a:gd name="connsiteY10" fmla="*/ 2405391 h 5186749"/>
              <a:gd name="connsiteX11" fmla="*/ 1569422 w 4918218"/>
              <a:gd name="connsiteY11" fmla="*/ 2278048 h 5186749"/>
              <a:gd name="connsiteX12" fmla="*/ 988769 w 4918218"/>
              <a:gd name="connsiteY12" fmla="*/ 1347402 h 5186749"/>
              <a:gd name="connsiteX13" fmla="*/ 914629 w 4918218"/>
              <a:gd name="connsiteY13" fmla="*/ 1479207 h 5186749"/>
              <a:gd name="connsiteX14" fmla="*/ 742436 w 4918218"/>
              <a:gd name="connsiteY14" fmla="*/ 1213445 h 5186749"/>
              <a:gd name="connsiteX0" fmla="*/ 742436 w 4918218"/>
              <a:gd name="connsiteY0" fmla="*/ 1213445 h 5186749"/>
              <a:gd name="connsiteX1" fmla="*/ 1563439 w 4918218"/>
              <a:gd name="connsiteY1" fmla="*/ 1218216 h 5186749"/>
              <a:gd name="connsiteX2" fmla="*/ 4918218 w 4918218"/>
              <a:gd name="connsiteY2" fmla="*/ 0 h 5186749"/>
              <a:gd name="connsiteX3" fmla="*/ 4918218 w 4918218"/>
              <a:gd name="connsiteY3" fmla="*/ 5186749 h 5186749"/>
              <a:gd name="connsiteX4" fmla="*/ 0 w 4918218"/>
              <a:gd name="connsiteY4" fmla="*/ 5148649 h 5186749"/>
              <a:gd name="connsiteX5" fmla="*/ 222650 w 4918218"/>
              <a:gd name="connsiteY5" fmla="*/ 4840245 h 5186749"/>
              <a:gd name="connsiteX6" fmla="*/ 379169 w 4918218"/>
              <a:gd name="connsiteY6" fmla="*/ 4844707 h 5186749"/>
              <a:gd name="connsiteX7" fmla="*/ 980761 w 4918218"/>
              <a:gd name="connsiteY7" fmla="*/ 3892894 h 5186749"/>
              <a:gd name="connsiteX8" fmla="*/ 840488 w 4918218"/>
              <a:gd name="connsiteY8" fmla="*/ 3892894 h 5186749"/>
              <a:gd name="connsiteX9" fmla="*/ 1656034 w 4918218"/>
              <a:gd name="connsiteY9" fmla="*/ 2636051 h 5186749"/>
              <a:gd name="connsiteX10" fmla="*/ 1520911 w 4918218"/>
              <a:gd name="connsiteY10" fmla="*/ 2405391 h 5186749"/>
              <a:gd name="connsiteX11" fmla="*/ 1569422 w 4918218"/>
              <a:gd name="connsiteY11" fmla="*/ 2278048 h 5186749"/>
              <a:gd name="connsiteX12" fmla="*/ 988769 w 4918218"/>
              <a:gd name="connsiteY12" fmla="*/ 1347402 h 5186749"/>
              <a:gd name="connsiteX13" fmla="*/ 914629 w 4918218"/>
              <a:gd name="connsiteY13" fmla="*/ 1479207 h 5186749"/>
              <a:gd name="connsiteX14" fmla="*/ 742436 w 4918218"/>
              <a:gd name="connsiteY14" fmla="*/ 1213445 h 5186749"/>
              <a:gd name="connsiteX0" fmla="*/ 742436 w 4918218"/>
              <a:gd name="connsiteY0" fmla="*/ 1213445 h 5186749"/>
              <a:gd name="connsiteX1" fmla="*/ 1563439 w 4918218"/>
              <a:gd name="connsiteY1" fmla="*/ 1218216 h 5186749"/>
              <a:gd name="connsiteX2" fmla="*/ 4918218 w 4918218"/>
              <a:gd name="connsiteY2" fmla="*/ 0 h 5186749"/>
              <a:gd name="connsiteX3" fmla="*/ 4918218 w 4918218"/>
              <a:gd name="connsiteY3" fmla="*/ 5186749 h 5186749"/>
              <a:gd name="connsiteX4" fmla="*/ 0 w 4918218"/>
              <a:gd name="connsiteY4" fmla="*/ 5148649 h 5186749"/>
              <a:gd name="connsiteX5" fmla="*/ 222650 w 4918218"/>
              <a:gd name="connsiteY5" fmla="*/ 4840245 h 5186749"/>
              <a:gd name="connsiteX6" fmla="*/ 379169 w 4918218"/>
              <a:gd name="connsiteY6" fmla="*/ 4844707 h 5186749"/>
              <a:gd name="connsiteX7" fmla="*/ 980761 w 4918218"/>
              <a:gd name="connsiteY7" fmla="*/ 3892894 h 5186749"/>
              <a:gd name="connsiteX8" fmla="*/ 840488 w 4918218"/>
              <a:gd name="connsiteY8" fmla="*/ 3892894 h 5186749"/>
              <a:gd name="connsiteX9" fmla="*/ 1656034 w 4918218"/>
              <a:gd name="connsiteY9" fmla="*/ 2636051 h 5186749"/>
              <a:gd name="connsiteX10" fmla="*/ 1520911 w 4918218"/>
              <a:gd name="connsiteY10" fmla="*/ 2405391 h 5186749"/>
              <a:gd name="connsiteX11" fmla="*/ 1569422 w 4918218"/>
              <a:gd name="connsiteY11" fmla="*/ 2278048 h 5186749"/>
              <a:gd name="connsiteX12" fmla="*/ 988769 w 4918218"/>
              <a:gd name="connsiteY12" fmla="*/ 1347402 h 5186749"/>
              <a:gd name="connsiteX13" fmla="*/ 914629 w 4918218"/>
              <a:gd name="connsiteY13" fmla="*/ 1479207 h 5186749"/>
              <a:gd name="connsiteX14" fmla="*/ 742436 w 4918218"/>
              <a:gd name="connsiteY14" fmla="*/ 1213445 h 5186749"/>
              <a:gd name="connsiteX0" fmla="*/ 742436 w 4918218"/>
              <a:gd name="connsiteY0" fmla="*/ 1213445 h 5186749"/>
              <a:gd name="connsiteX1" fmla="*/ 1563439 w 4918218"/>
              <a:gd name="connsiteY1" fmla="*/ 1218216 h 5186749"/>
              <a:gd name="connsiteX2" fmla="*/ 2020639 w 4918218"/>
              <a:gd name="connsiteY2" fmla="*/ 381006 h 5186749"/>
              <a:gd name="connsiteX3" fmla="*/ 4918218 w 4918218"/>
              <a:gd name="connsiteY3" fmla="*/ 0 h 5186749"/>
              <a:gd name="connsiteX4" fmla="*/ 4918218 w 4918218"/>
              <a:gd name="connsiteY4" fmla="*/ 5186749 h 5186749"/>
              <a:gd name="connsiteX5" fmla="*/ 0 w 4918218"/>
              <a:gd name="connsiteY5" fmla="*/ 5148649 h 5186749"/>
              <a:gd name="connsiteX6" fmla="*/ 222650 w 4918218"/>
              <a:gd name="connsiteY6" fmla="*/ 4840245 h 5186749"/>
              <a:gd name="connsiteX7" fmla="*/ 379169 w 4918218"/>
              <a:gd name="connsiteY7" fmla="*/ 4844707 h 5186749"/>
              <a:gd name="connsiteX8" fmla="*/ 980761 w 4918218"/>
              <a:gd name="connsiteY8" fmla="*/ 3892894 h 5186749"/>
              <a:gd name="connsiteX9" fmla="*/ 840488 w 4918218"/>
              <a:gd name="connsiteY9" fmla="*/ 3892894 h 5186749"/>
              <a:gd name="connsiteX10" fmla="*/ 1656034 w 4918218"/>
              <a:gd name="connsiteY10" fmla="*/ 2636051 h 5186749"/>
              <a:gd name="connsiteX11" fmla="*/ 1520911 w 4918218"/>
              <a:gd name="connsiteY11" fmla="*/ 2405391 h 5186749"/>
              <a:gd name="connsiteX12" fmla="*/ 1569422 w 4918218"/>
              <a:gd name="connsiteY12" fmla="*/ 2278048 h 5186749"/>
              <a:gd name="connsiteX13" fmla="*/ 988769 w 4918218"/>
              <a:gd name="connsiteY13" fmla="*/ 1347402 h 5186749"/>
              <a:gd name="connsiteX14" fmla="*/ 914629 w 4918218"/>
              <a:gd name="connsiteY14" fmla="*/ 1479207 h 5186749"/>
              <a:gd name="connsiteX15" fmla="*/ 742436 w 4918218"/>
              <a:gd name="connsiteY15" fmla="*/ 1213445 h 5186749"/>
              <a:gd name="connsiteX0" fmla="*/ 742436 w 4918218"/>
              <a:gd name="connsiteY0" fmla="*/ 1213445 h 5186749"/>
              <a:gd name="connsiteX1" fmla="*/ 1563439 w 4918218"/>
              <a:gd name="connsiteY1" fmla="*/ 1218216 h 5186749"/>
              <a:gd name="connsiteX2" fmla="*/ 2020639 w 4918218"/>
              <a:gd name="connsiteY2" fmla="*/ 381006 h 5186749"/>
              <a:gd name="connsiteX3" fmla="*/ 4918218 w 4918218"/>
              <a:gd name="connsiteY3" fmla="*/ 0 h 5186749"/>
              <a:gd name="connsiteX4" fmla="*/ 4918218 w 4918218"/>
              <a:gd name="connsiteY4" fmla="*/ 5186749 h 5186749"/>
              <a:gd name="connsiteX5" fmla="*/ 0 w 4918218"/>
              <a:gd name="connsiteY5" fmla="*/ 5148649 h 5186749"/>
              <a:gd name="connsiteX6" fmla="*/ 222650 w 4918218"/>
              <a:gd name="connsiteY6" fmla="*/ 4840245 h 5186749"/>
              <a:gd name="connsiteX7" fmla="*/ 379169 w 4918218"/>
              <a:gd name="connsiteY7" fmla="*/ 4844707 h 5186749"/>
              <a:gd name="connsiteX8" fmla="*/ 980761 w 4918218"/>
              <a:gd name="connsiteY8" fmla="*/ 3892894 h 5186749"/>
              <a:gd name="connsiteX9" fmla="*/ 840488 w 4918218"/>
              <a:gd name="connsiteY9" fmla="*/ 3892894 h 5186749"/>
              <a:gd name="connsiteX10" fmla="*/ 1656034 w 4918218"/>
              <a:gd name="connsiteY10" fmla="*/ 2636051 h 5186749"/>
              <a:gd name="connsiteX11" fmla="*/ 1520911 w 4918218"/>
              <a:gd name="connsiteY11" fmla="*/ 2405391 h 5186749"/>
              <a:gd name="connsiteX12" fmla="*/ 1569422 w 4918218"/>
              <a:gd name="connsiteY12" fmla="*/ 2278048 h 5186749"/>
              <a:gd name="connsiteX13" fmla="*/ 988769 w 4918218"/>
              <a:gd name="connsiteY13" fmla="*/ 1347402 h 5186749"/>
              <a:gd name="connsiteX14" fmla="*/ 914629 w 4918218"/>
              <a:gd name="connsiteY14" fmla="*/ 1479207 h 5186749"/>
              <a:gd name="connsiteX15" fmla="*/ 742436 w 4918218"/>
              <a:gd name="connsiteY15" fmla="*/ 1213445 h 5186749"/>
              <a:gd name="connsiteX0" fmla="*/ 742436 w 4918218"/>
              <a:gd name="connsiteY0" fmla="*/ 1213445 h 5186749"/>
              <a:gd name="connsiteX1" fmla="*/ 1563439 w 4918218"/>
              <a:gd name="connsiteY1" fmla="*/ 1218216 h 5186749"/>
              <a:gd name="connsiteX2" fmla="*/ 2020639 w 4918218"/>
              <a:gd name="connsiteY2" fmla="*/ 381006 h 5186749"/>
              <a:gd name="connsiteX3" fmla="*/ 4918218 w 4918218"/>
              <a:gd name="connsiteY3" fmla="*/ 0 h 5186749"/>
              <a:gd name="connsiteX4" fmla="*/ 4918218 w 4918218"/>
              <a:gd name="connsiteY4" fmla="*/ 5186749 h 5186749"/>
              <a:gd name="connsiteX5" fmla="*/ 0 w 4918218"/>
              <a:gd name="connsiteY5" fmla="*/ 5148649 h 5186749"/>
              <a:gd name="connsiteX6" fmla="*/ 222650 w 4918218"/>
              <a:gd name="connsiteY6" fmla="*/ 4840245 h 5186749"/>
              <a:gd name="connsiteX7" fmla="*/ 379169 w 4918218"/>
              <a:gd name="connsiteY7" fmla="*/ 4844707 h 5186749"/>
              <a:gd name="connsiteX8" fmla="*/ 980761 w 4918218"/>
              <a:gd name="connsiteY8" fmla="*/ 3892894 h 5186749"/>
              <a:gd name="connsiteX9" fmla="*/ 840488 w 4918218"/>
              <a:gd name="connsiteY9" fmla="*/ 3892894 h 5186749"/>
              <a:gd name="connsiteX10" fmla="*/ 1656034 w 4918218"/>
              <a:gd name="connsiteY10" fmla="*/ 2636051 h 5186749"/>
              <a:gd name="connsiteX11" fmla="*/ 1520911 w 4918218"/>
              <a:gd name="connsiteY11" fmla="*/ 2405391 h 5186749"/>
              <a:gd name="connsiteX12" fmla="*/ 1569422 w 4918218"/>
              <a:gd name="connsiteY12" fmla="*/ 2278048 h 5186749"/>
              <a:gd name="connsiteX13" fmla="*/ 988769 w 4918218"/>
              <a:gd name="connsiteY13" fmla="*/ 1347402 h 5186749"/>
              <a:gd name="connsiteX14" fmla="*/ 914629 w 4918218"/>
              <a:gd name="connsiteY14" fmla="*/ 1479207 h 5186749"/>
              <a:gd name="connsiteX15" fmla="*/ 742436 w 4918218"/>
              <a:gd name="connsiteY15" fmla="*/ 1213445 h 5186749"/>
              <a:gd name="connsiteX0" fmla="*/ 742436 w 4918218"/>
              <a:gd name="connsiteY0" fmla="*/ 845310 h 4818614"/>
              <a:gd name="connsiteX1" fmla="*/ 1563439 w 4918218"/>
              <a:gd name="connsiteY1" fmla="*/ 850081 h 4818614"/>
              <a:gd name="connsiteX2" fmla="*/ 2020639 w 4918218"/>
              <a:gd name="connsiteY2" fmla="*/ 12871 h 4818614"/>
              <a:gd name="connsiteX3" fmla="*/ 4912281 w 4918218"/>
              <a:gd name="connsiteY3" fmla="*/ 0 h 4818614"/>
              <a:gd name="connsiteX4" fmla="*/ 4918218 w 4918218"/>
              <a:gd name="connsiteY4" fmla="*/ 4818614 h 4818614"/>
              <a:gd name="connsiteX5" fmla="*/ 0 w 4918218"/>
              <a:gd name="connsiteY5" fmla="*/ 4780514 h 4818614"/>
              <a:gd name="connsiteX6" fmla="*/ 222650 w 4918218"/>
              <a:gd name="connsiteY6" fmla="*/ 4472110 h 4818614"/>
              <a:gd name="connsiteX7" fmla="*/ 379169 w 4918218"/>
              <a:gd name="connsiteY7" fmla="*/ 4476572 h 4818614"/>
              <a:gd name="connsiteX8" fmla="*/ 980761 w 4918218"/>
              <a:gd name="connsiteY8" fmla="*/ 3524759 h 4818614"/>
              <a:gd name="connsiteX9" fmla="*/ 840488 w 4918218"/>
              <a:gd name="connsiteY9" fmla="*/ 3524759 h 4818614"/>
              <a:gd name="connsiteX10" fmla="*/ 1656034 w 4918218"/>
              <a:gd name="connsiteY10" fmla="*/ 2267916 h 4818614"/>
              <a:gd name="connsiteX11" fmla="*/ 1520911 w 4918218"/>
              <a:gd name="connsiteY11" fmla="*/ 2037256 h 4818614"/>
              <a:gd name="connsiteX12" fmla="*/ 1569422 w 4918218"/>
              <a:gd name="connsiteY12" fmla="*/ 1909913 h 4818614"/>
              <a:gd name="connsiteX13" fmla="*/ 988769 w 4918218"/>
              <a:gd name="connsiteY13" fmla="*/ 979267 h 4818614"/>
              <a:gd name="connsiteX14" fmla="*/ 914629 w 4918218"/>
              <a:gd name="connsiteY14" fmla="*/ 1111072 h 4818614"/>
              <a:gd name="connsiteX15" fmla="*/ 742436 w 4918218"/>
              <a:gd name="connsiteY15" fmla="*/ 845310 h 4818614"/>
              <a:gd name="connsiteX0" fmla="*/ 742436 w 4918218"/>
              <a:gd name="connsiteY0" fmla="*/ 1069945 h 5043249"/>
              <a:gd name="connsiteX1" fmla="*/ 1563439 w 4918218"/>
              <a:gd name="connsiteY1" fmla="*/ 1074716 h 5043249"/>
              <a:gd name="connsiteX2" fmla="*/ 2074078 w 4918218"/>
              <a:gd name="connsiteY2" fmla="*/ 0 h 5043249"/>
              <a:gd name="connsiteX3" fmla="*/ 4912281 w 4918218"/>
              <a:gd name="connsiteY3" fmla="*/ 224635 h 5043249"/>
              <a:gd name="connsiteX4" fmla="*/ 4918218 w 4918218"/>
              <a:gd name="connsiteY4" fmla="*/ 5043249 h 5043249"/>
              <a:gd name="connsiteX5" fmla="*/ 0 w 4918218"/>
              <a:gd name="connsiteY5" fmla="*/ 5005149 h 5043249"/>
              <a:gd name="connsiteX6" fmla="*/ 222650 w 4918218"/>
              <a:gd name="connsiteY6" fmla="*/ 4696745 h 5043249"/>
              <a:gd name="connsiteX7" fmla="*/ 379169 w 4918218"/>
              <a:gd name="connsiteY7" fmla="*/ 4701207 h 5043249"/>
              <a:gd name="connsiteX8" fmla="*/ 980761 w 4918218"/>
              <a:gd name="connsiteY8" fmla="*/ 3749394 h 5043249"/>
              <a:gd name="connsiteX9" fmla="*/ 840488 w 4918218"/>
              <a:gd name="connsiteY9" fmla="*/ 3749394 h 5043249"/>
              <a:gd name="connsiteX10" fmla="*/ 1656034 w 4918218"/>
              <a:gd name="connsiteY10" fmla="*/ 2492551 h 5043249"/>
              <a:gd name="connsiteX11" fmla="*/ 1520911 w 4918218"/>
              <a:gd name="connsiteY11" fmla="*/ 2261891 h 5043249"/>
              <a:gd name="connsiteX12" fmla="*/ 1569422 w 4918218"/>
              <a:gd name="connsiteY12" fmla="*/ 2134548 h 5043249"/>
              <a:gd name="connsiteX13" fmla="*/ 988769 w 4918218"/>
              <a:gd name="connsiteY13" fmla="*/ 1203902 h 5043249"/>
              <a:gd name="connsiteX14" fmla="*/ 914629 w 4918218"/>
              <a:gd name="connsiteY14" fmla="*/ 1335707 h 5043249"/>
              <a:gd name="connsiteX15" fmla="*/ 742436 w 4918218"/>
              <a:gd name="connsiteY15" fmla="*/ 1069945 h 5043249"/>
              <a:gd name="connsiteX0" fmla="*/ 742436 w 4918218"/>
              <a:gd name="connsiteY0" fmla="*/ 845355 h 4818659"/>
              <a:gd name="connsiteX1" fmla="*/ 1563439 w 4918218"/>
              <a:gd name="connsiteY1" fmla="*/ 850126 h 4818659"/>
              <a:gd name="connsiteX2" fmla="*/ 2019535 w 4918218"/>
              <a:gd name="connsiteY2" fmla="*/ 0 h 4818659"/>
              <a:gd name="connsiteX3" fmla="*/ 4912281 w 4918218"/>
              <a:gd name="connsiteY3" fmla="*/ 45 h 4818659"/>
              <a:gd name="connsiteX4" fmla="*/ 4918218 w 4918218"/>
              <a:gd name="connsiteY4" fmla="*/ 4818659 h 4818659"/>
              <a:gd name="connsiteX5" fmla="*/ 0 w 4918218"/>
              <a:gd name="connsiteY5" fmla="*/ 4780559 h 4818659"/>
              <a:gd name="connsiteX6" fmla="*/ 222650 w 4918218"/>
              <a:gd name="connsiteY6" fmla="*/ 4472155 h 4818659"/>
              <a:gd name="connsiteX7" fmla="*/ 379169 w 4918218"/>
              <a:gd name="connsiteY7" fmla="*/ 4476617 h 4818659"/>
              <a:gd name="connsiteX8" fmla="*/ 980761 w 4918218"/>
              <a:gd name="connsiteY8" fmla="*/ 3524804 h 4818659"/>
              <a:gd name="connsiteX9" fmla="*/ 840488 w 4918218"/>
              <a:gd name="connsiteY9" fmla="*/ 3524804 h 4818659"/>
              <a:gd name="connsiteX10" fmla="*/ 1656034 w 4918218"/>
              <a:gd name="connsiteY10" fmla="*/ 2267961 h 4818659"/>
              <a:gd name="connsiteX11" fmla="*/ 1520911 w 4918218"/>
              <a:gd name="connsiteY11" fmla="*/ 2037301 h 4818659"/>
              <a:gd name="connsiteX12" fmla="*/ 1569422 w 4918218"/>
              <a:gd name="connsiteY12" fmla="*/ 1909958 h 4818659"/>
              <a:gd name="connsiteX13" fmla="*/ 988769 w 4918218"/>
              <a:gd name="connsiteY13" fmla="*/ 979312 h 4818659"/>
              <a:gd name="connsiteX14" fmla="*/ 914629 w 4918218"/>
              <a:gd name="connsiteY14" fmla="*/ 1111117 h 4818659"/>
              <a:gd name="connsiteX15" fmla="*/ 742436 w 4918218"/>
              <a:gd name="connsiteY15" fmla="*/ 845355 h 4818659"/>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656034 w 4918218"/>
              <a:gd name="connsiteY10" fmla="*/ 2269372 h 4820070"/>
              <a:gd name="connsiteX11" fmla="*/ 1520911 w 4918218"/>
              <a:gd name="connsiteY11" fmla="*/ 2038712 h 4820070"/>
              <a:gd name="connsiteX12" fmla="*/ 1569422 w 4918218"/>
              <a:gd name="connsiteY12" fmla="*/ 1911369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656034 w 4918218"/>
              <a:gd name="connsiteY10" fmla="*/ 2269372 h 4820070"/>
              <a:gd name="connsiteX11" fmla="*/ 1520911 w 4918218"/>
              <a:gd name="connsiteY11" fmla="*/ 2038712 h 4820070"/>
              <a:gd name="connsiteX12" fmla="*/ 1729843 w 4918218"/>
              <a:gd name="connsiteY12" fmla="*/ 1997996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656034 w 4918218"/>
              <a:gd name="connsiteY10" fmla="*/ 2269372 h 4820070"/>
              <a:gd name="connsiteX11" fmla="*/ 1520911 w 4918218"/>
              <a:gd name="connsiteY11" fmla="*/ 2038712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656034 w 4918218"/>
              <a:gd name="connsiteY10" fmla="*/ 2269372 h 4820070"/>
              <a:gd name="connsiteX11" fmla="*/ 1649247 w 4918218"/>
              <a:gd name="connsiteY11" fmla="*/ 2048338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656034 w 4918218"/>
              <a:gd name="connsiteY10" fmla="*/ 2269372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816455 w 4918218"/>
              <a:gd name="connsiteY10" fmla="*/ 2227663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37280 w 4918218"/>
              <a:gd name="connsiteY9" fmla="*/ 3391462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1170058 w 4918218"/>
              <a:gd name="connsiteY8" fmla="*/ 3317668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3970 w 4918218"/>
              <a:gd name="connsiteY8" fmla="*/ 3513382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3970 w 4918218"/>
              <a:gd name="connsiteY8" fmla="*/ 3513382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66469 w 4918218"/>
              <a:gd name="connsiteY7" fmla="*/ 4481203 h 4820070"/>
              <a:gd name="connsiteX8" fmla="*/ 983970 w 4918218"/>
              <a:gd name="connsiteY8" fmla="*/ 3513382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5825 w 4918218"/>
              <a:gd name="connsiteY6" fmla="*/ 4470391 h 4820070"/>
              <a:gd name="connsiteX7" fmla="*/ 366469 w 4918218"/>
              <a:gd name="connsiteY7" fmla="*/ 4481203 h 4820070"/>
              <a:gd name="connsiteX8" fmla="*/ 983970 w 4918218"/>
              <a:gd name="connsiteY8" fmla="*/ 3513382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5825 w 4918218"/>
              <a:gd name="connsiteY6" fmla="*/ 4470391 h 4820070"/>
              <a:gd name="connsiteX7" fmla="*/ 372819 w 4918218"/>
              <a:gd name="connsiteY7" fmla="*/ 4471678 h 4820070"/>
              <a:gd name="connsiteX8" fmla="*/ 983970 w 4918218"/>
              <a:gd name="connsiteY8" fmla="*/ 3513382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16300 w 4918218"/>
              <a:gd name="connsiteY6" fmla="*/ 4473566 h 4820070"/>
              <a:gd name="connsiteX7" fmla="*/ 372819 w 4918218"/>
              <a:gd name="connsiteY7" fmla="*/ 4471678 h 4820070"/>
              <a:gd name="connsiteX8" fmla="*/ 983970 w 4918218"/>
              <a:gd name="connsiteY8" fmla="*/ 3513382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32911 w 4908693"/>
              <a:gd name="connsiteY0" fmla="*/ 846766 h 4820070"/>
              <a:gd name="connsiteX1" fmla="*/ 1553914 w 4908693"/>
              <a:gd name="connsiteY1" fmla="*/ 851537 h 4820070"/>
              <a:gd name="connsiteX2" fmla="*/ 2010010 w 4908693"/>
              <a:gd name="connsiteY2" fmla="*/ 1411 h 4820070"/>
              <a:gd name="connsiteX3" fmla="*/ 4902756 w 4908693"/>
              <a:gd name="connsiteY3" fmla="*/ 1456 h 4820070"/>
              <a:gd name="connsiteX4" fmla="*/ 4908693 w 4908693"/>
              <a:gd name="connsiteY4" fmla="*/ 4820070 h 4820070"/>
              <a:gd name="connsiteX5" fmla="*/ 0 w 4908693"/>
              <a:gd name="connsiteY5" fmla="*/ 4788320 h 4820070"/>
              <a:gd name="connsiteX6" fmla="*/ 206775 w 4908693"/>
              <a:gd name="connsiteY6" fmla="*/ 4473566 h 4820070"/>
              <a:gd name="connsiteX7" fmla="*/ 363294 w 4908693"/>
              <a:gd name="connsiteY7" fmla="*/ 4471678 h 4820070"/>
              <a:gd name="connsiteX8" fmla="*/ 974445 w 4908693"/>
              <a:gd name="connsiteY8" fmla="*/ 3513382 h 4820070"/>
              <a:gd name="connsiteX9" fmla="*/ 830963 w 4908693"/>
              <a:gd name="connsiteY9" fmla="*/ 3516591 h 4820070"/>
              <a:gd name="connsiteX10" fmla="*/ 1652926 w 4908693"/>
              <a:gd name="connsiteY10" fmla="*/ 2250121 h 4820070"/>
              <a:gd name="connsiteX11" fmla="*/ 1508177 w 4908693"/>
              <a:gd name="connsiteY11" fmla="*/ 2032296 h 4820070"/>
              <a:gd name="connsiteX12" fmla="*/ 1575940 w 4908693"/>
              <a:gd name="connsiteY12" fmla="*/ 1920994 h 4820070"/>
              <a:gd name="connsiteX13" fmla="*/ 979244 w 4908693"/>
              <a:gd name="connsiteY13" fmla="*/ 980723 h 4820070"/>
              <a:gd name="connsiteX14" fmla="*/ 905104 w 4908693"/>
              <a:gd name="connsiteY14" fmla="*/ 1112528 h 4820070"/>
              <a:gd name="connsiteX15" fmla="*/ 732911 w 4908693"/>
              <a:gd name="connsiteY15" fmla="*/ 846766 h 4820070"/>
              <a:gd name="connsiteX0" fmla="*/ 732911 w 4955714"/>
              <a:gd name="connsiteY0" fmla="*/ 848840 h 4822144"/>
              <a:gd name="connsiteX1" fmla="*/ 1553914 w 4955714"/>
              <a:gd name="connsiteY1" fmla="*/ 853611 h 4822144"/>
              <a:gd name="connsiteX2" fmla="*/ 2010010 w 4955714"/>
              <a:gd name="connsiteY2" fmla="*/ 3485 h 4822144"/>
              <a:gd name="connsiteX3" fmla="*/ 4955714 w 4955714"/>
              <a:gd name="connsiteY3" fmla="*/ 0 h 4822144"/>
              <a:gd name="connsiteX4" fmla="*/ 4908693 w 4955714"/>
              <a:gd name="connsiteY4" fmla="*/ 4822144 h 4822144"/>
              <a:gd name="connsiteX5" fmla="*/ 0 w 4955714"/>
              <a:gd name="connsiteY5" fmla="*/ 4790394 h 4822144"/>
              <a:gd name="connsiteX6" fmla="*/ 206775 w 4955714"/>
              <a:gd name="connsiteY6" fmla="*/ 4475640 h 4822144"/>
              <a:gd name="connsiteX7" fmla="*/ 363294 w 4955714"/>
              <a:gd name="connsiteY7" fmla="*/ 4473752 h 4822144"/>
              <a:gd name="connsiteX8" fmla="*/ 974445 w 4955714"/>
              <a:gd name="connsiteY8" fmla="*/ 3515456 h 4822144"/>
              <a:gd name="connsiteX9" fmla="*/ 830963 w 4955714"/>
              <a:gd name="connsiteY9" fmla="*/ 3518665 h 4822144"/>
              <a:gd name="connsiteX10" fmla="*/ 1652926 w 4955714"/>
              <a:gd name="connsiteY10" fmla="*/ 2252195 h 4822144"/>
              <a:gd name="connsiteX11" fmla="*/ 1508177 w 4955714"/>
              <a:gd name="connsiteY11" fmla="*/ 2034370 h 4822144"/>
              <a:gd name="connsiteX12" fmla="*/ 1575940 w 4955714"/>
              <a:gd name="connsiteY12" fmla="*/ 1923068 h 4822144"/>
              <a:gd name="connsiteX13" fmla="*/ 979244 w 4955714"/>
              <a:gd name="connsiteY13" fmla="*/ 982797 h 4822144"/>
              <a:gd name="connsiteX14" fmla="*/ 905104 w 4955714"/>
              <a:gd name="connsiteY14" fmla="*/ 1114602 h 4822144"/>
              <a:gd name="connsiteX15" fmla="*/ 732911 w 4955714"/>
              <a:gd name="connsiteY15" fmla="*/ 848840 h 4822144"/>
              <a:gd name="connsiteX0" fmla="*/ 732911 w 4916879"/>
              <a:gd name="connsiteY0" fmla="*/ 848840 h 4822144"/>
              <a:gd name="connsiteX1" fmla="*/ 1553914 w 4916879"/>
              <a:gd name="connsiteY1" fmla="*/ 853611 h 4822144"/>
              <a:gd name="connsiteX2" fmla="*/ 2010010 w 4916879"/>
              <a:gd name="connsiteY2" fmla="*/ 3485 h 4822144"/>
              <a:gd name="connsiteX3" fmla="*/ 4916879 w 4916879"/>
              <a:gd name="connsiteY3" fmla="*/ 0 h 4822144"/>
              <a:gd name="connsiteX4" fmla="*/ 4908693 w 4916879"/>
              <a:gd name="connsiteY4" fmla="*/ 4822144 h 4822144"/>
              <a:gd name="connsiteX5" fmla="*/ 0 w 4916879"/>
              <a:gd name="connsiteY5" fmla="*/ 4790394 h 4822144"/>
              <a:gd name="connsiteX6" fmla="*/ 206775 w 4916879"/>
              <a:gd name="connsiteY6" fmla="*/ 4475640 h 4822144"/>
              <a:gd name="connsiteX7" fmla="*/ 363294 w 4916879"/>
              <a:gd name="connsiteY7" fmla="*/ 4473752 h 4822144"/>
              <a:gd name="connsiteX8" fmla="*/ 974445 w 4916879"/>
              <a:gd name="connsiteY8" fmla="*/ 3515456 h 4822144"/>
              <a:gd name="connsiteX9" fmla="*/ 830963 w 4916879"/>
              <a:gd name="connsiteY9" fmla="*/ 3518665 h 4822144"/>
              <a:gd name="connsiteX10" fmla="*/ 1652926 w 4916879"/>
              <a:gd name="connsiteY10" fmla="*/ 2252195 h 4822144"/>
              <a:gd name="connsiteX11" fmla="*/ 1508177 w 4916879"/>
              <a:gd name="connsiteY11" fmla="*/ 2034370 h 4822144"/>
              <a:gd name="connsiteX12" fmla="*/ 1575940 w 4916879"/>
              <a:gd name="connsiteY12" fmla="*/ 1923068 h 4822144"/>
              <a:gd name="connsiteX13" fmla="*/ 979244 w 4916879"/>
              <a:gd name="connsiteY13" fmla="*/ 982797 h 4822144"/>
              <a:gd name="connsiteX14" fmla="*/ 905104 w 4916879"/>
              <a:gd name="connsiteY14" fmla="*/ 1114602 h 4822144"/>
              <a:gd name="connsiteX15" fmla="*/ 732911 w 4916879"/>
              <a:gd name="connsiteY15" fmla="*/ 848840 h 482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16879" h="4822144">
                <a:moveTo>
                  <a:pt x="732911" y="848840"/>
                </a:moveTo>
                <a:cubicBezTo>
                  <a:pt x="733446" y="848451"/>
                  <a:pt x="1559317" y="848061"/>
                  <a:pt x="1553914" y="853611"/>
                </a:cubicBezTo>
                <a:cubicBezTo>
                  <a:pt x="1551934" y="865486"/>
                  <a:pt x="2006051" y="3485"/>
                  <a:pt x="2010010" y="3485"/>
                </a:cubicBezTo>
                <a:cubicBezTo>
                  <a:pt x="2005316" y="291"/>
                  <a:pt x="3952630" y="-15"/>
                  <a:pt x="4916879" y="0"/>
                </a:cubicBezTo>
                <a:cubicBezTo>
                  <a:pt x="4914150" y="1607381"/>
                  <a:pt x="4911422" y="3214763"/>
                  <a:pt x="4908693" y="4822144"/>
                </a:cubicBezTo>
                <a:lnTo>
                  <a:pt x="0" y="4790394"/>
                </a:lnTo>
                <a:cubicBezTo>
                  <a:pt x="5606" y="4795457"/>
                  <a:pt x="221191" y="4467031"/>
                  <a:pt x="206775" y="4475640"/>
                </a:cubicBezTo>
                <a:cubicBezTo>
                  <a:pt x="213525" y="4480016"/>
                  <a:pt x="361921" y="4478557"/>
                  <a:pt x="363294" y="4473752"/>
                </a:cubicBezTo>
                <a:cubicBezTo>
                  <a:pt x="368901" y="4477414"/>
                  <a:pt x="980566" y="3513883"/>
                  <a:pt x="974445" y="3515456"/>
                </a:cubicBezTo>
                <a:cubicBezTo>
                  <a:pt x="983140" y="3513854"/>
                  <a:pt x="838743" y="3513173"/>
                  <a:pt x="830963" y="3518665"/>
                </a:cubicBezTo>
                <a:cubicBezTo>
                  <a:pt x="831650" y="3511457"/>
                  <a:pt x="1648694" y="2257115"/>
                  <a:pt x="1652926" y="2252195"/>
                </a:cubicBezTo>
                <a:cubicBezTo>
                  <a:pt x="1644459" y="2255742"/>
                  <a:pt x="1510809" y="2039290"/>
                  <a:pt x="1508177" y="2034370"/>
                </a:cubicBezTo>
                <a:cubicBezTo>
                  <a:pt x="1509779" y="2042150"/>
                  <a:pt x="1569762" y="1920093"/>
                  <a:pt x="1575940" y="1923068"/>
                </a:cubicBezTo>
                <a:cubicBezTo>
                  <a:pt x="1573651" y="1921810"/>
                  <a:pt x="984049" y="981196"/>
                  <a:pt x="979244" y="982797"/>
                </a:cubicBezTo>
                <a:cubicBezTo>
                  <a:pt x="974439" y="975932"/>
                  <a:pt x="905333" y="1116976"/>
                  <a:pt x="905104" y="1114602"/>
                </a:cubicBezTo>
                <a:cubicBezTo>
                  <a:pt x="903731" y="1115232"/>
                  <a:pt x="733139" y="847667"/>
                  <a:pt x="732911" y="848840"/>
                </a:cubicBezTo>
                <a:close/>
              </a:path>
            </a:pathLst>
          </a:cu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Content Placeholder 2"/>
          <p:cNvSpPr>
            <a:spLocks noGrp="1"/>
          </p:cNvSpPr>
          <p:nvPr>
            <p:ph idx="1"/>
          </p:nvPr>
        </p:nvSpPr>
        <p:spPr>
          <a:xfrm>
            <a:off x="271310" y="1370012"/>
            <a:ext cx="4681691" cy="3773487"/>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301DB54A-B82D-C94F-8FC7-2F3AE94412DD}"/>
              </a:ext>
            </a:extLst>
          </p:cNvPr>
          <p:cNvSpPr>
            <a:spLocks noGrp="1"/>
          </p:cNvSpPr>
          <p:nvPr>
            <p:ph type="title"/>
          </p:nvPr>
        </p:nvSpPr>
        <p:spPr>
          <a:xfrm>
            <a:off x="271310" y="438150"/>
            <a:ext cx="5672290" cy="85725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a:t>
            </a:r>
          </a:p>
        </p:txBody>
      </p:sp>
    </p:spTree>
    <p:extLst>
      <p:ext uri="{BB962C8B-B14F-4D97-AF65-F5344CB8AC3E}">
        <p14:creationId xmlns:p14="http://schemas.microsoft.com/office/powerpoint/2010/main" val="12548105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81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solidFill>
                  <a:schemeClr val="bg1"/>
                </a:solidFill>
                <a:latin typeface="Arial" panose="020B0604020202020204" pitchFamily="34" charset="0"/>
                <a:cs typeface="Arial" panose="020B0604020202020204" pitchFamily="34" charset="0"/>
              </a:defRPr>
            </a:lvl1pPr>
          </a:lstStyle>
          <a:p>
            <a:r>
              <a:rPr lang="en-US" dirty="0"/>
              <a:t>Click to edit</a:t>
            </a:r>
          </a:p>
        </p:txBody>
      </p:sp>
      <p:sp>
        <p:nvSpPr>
          <p:cNvPr id="3" name="Text Placeholder 2"/>
          <p:cNvSpPr>
            <a:spLocks noGrp="1"/>
          </p:cNvSpPr>
          <p:nvPr>
            <p:ph type="body" idx="1"/>
          </p:nvPr>
        </p:nvSpPr>
        <p:spPr>
          <a:xfrm>
            <a:off x="722313" y="2179640"/>
            <a:ext cx="7772400" cy="1125537"/>
          </a:xfrm>
          <a:prstGeom prst="rect">
            <a:avLst/>
          </a:prstGeom>
        </p:spPr>
        <p:txBody>
          <a:bodyPr anchor="b"/>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275676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8"/>
            <a:ext cx="7772400" cy="11017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128391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200155"/>
            <a:ext cx="8229600" cy="339407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85400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200155"/>
            <a:ext cx="3581400" cy="3809995"/>
          </a:xfrm>
          <a:prstGeom prst="rect">
            <a:avLst/>
          </a:prstGeom>
        </p:spPr>
        <p:txBody>
          <a:bodyPr/>
          <a:lstStyle>
            <a:lvl1pPr>
              <a:defRPr sz="2800">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1800">
                <a:solidFill>
                  <a:schemeClr val="bg1"/>
                </a:solidFill>
                <a:latin typeface="Arial" panose="020B0604020202020204" pitchFamily="34" charset="0"/>
                <a:cs typeface="Arial" panose="020B0604020202020204" pitchFamily="34" charset="0"/>
              </a:defRPr>
            </a:lvl4pPr>
            <a:lvl5pPr>
              <a:defRPr sz="1800">
                <a:solidFill>
                  <a:schemeClr val="bg1"/>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5"/>
            <a:ext cx="3581400" cy="3809995"/>
          </a:xfrm>
          <a:prstGeom prst="rect">
            <a:avLst/>
          </a:prstGeom>
        </p:spPr>
        <p:txBody>
          <a:bodyPr/>
          <a:lstStyle>
            <a:lvl1pPr>
              <a:defRPr sz="2800">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1800">
                <a:solidFill>
                  <a:schemeClr val="bg1"/>
                </a:solidFill>
                <a:latin typeface="Arial" panose="020B0604020202020204" pitchFamily="34" charset="0"/>
                <a:cs typeface="Arial" panose="020B0604020202020204" pitchFamily="34" charset="0"/>
              </a:defRPr>
            </a:lvl4pPr>
            <a:lvl5pPr>
              <a:defRPr sz="1800">
                <a:solidFill>
                  <a:schemeClr val="bg1"/>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4441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6692243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7"/>
          </a:xfrm>
          <a:prstGeom prst="rect">
            <a:avLst/>
          </a:prstGeom>
        </p:spPr>
        <p:txBody>
          <a:bodyPr anchor="b"/>
          <a:lstStyle>
            <a:lvl1pPr algn="l">
              <a:defRPr sz="2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04789"/>
            <a:ext cx="5111750" cy="4729161"/>
          </a:xfrm>
          <a:prstGeom prst="rect">
            <a:avLst/>
          </a:prstGeom>
        </p:spPr>
        <p:txBody>
          <a:bodyPr/>
          <a:lstStyle>
            <a:lvl1pPr>
              <a:defRPr sz="32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2" y="1076324"/>
            <a:ext cx="3008313" cy="385762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274486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8"/>
            <a:ext cx="7772400" cy="11017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376043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a:prstGeom prst="rect">
            <a:avLst/>
          </a:prstGeom>
        </p:spPr>
        <p:txBody>
          <a:bodyPr anchor="b"/>
          <a:lstStyle>
            <a:lvl1pPr algn="l">
              <a:defRPr sz="2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901"/>
            <a:ext cx="5486400" cy="603250"/>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959255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709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7526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7831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
        <p:nvSpPr>
          <p:cNvPr id="6" name="Rectangle 5"/>
          <p:cNvSpPr/>
          <p:nvPr userDrawn="1"/>
        </p:nvSpPr>
        <p:spPr>
          <a:xfrm>
            <a:off x="-2604" y="0"/>
            <a:ext cx="158417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074" name="Picture 2" descr="E:\002-KIMS BUSINESS\007-02-Fullslidesppt-Contents\20161228\02-edu\bulb-item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484" y="938231"/>
            <a:ext cx="1584176" cy="351595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002-KIMS BUSINESS\007-02-Fullslidesppt-Contents\20161228\02-edu\bulb-item.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50000"/>
          <a:stretch/>
        </p:blipFill>
        <p:spPr bwMode="auto">
          <a:xfrm>
            <a:off x="789484" y="938231"/>
            <a:ext cx="792088" cy="3515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565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Agenda Layout">
    <p:spTree>
      <p:nvGrpSpPr>
        <p:cNvPr id="1" name=""/>
        <p:cNvGrpSpPr/>
        <p:nvPr/>
      </p:nvGrpSpPr>
      <p:grpSpPr>
        <a:xfrm>
          <a:off x="0" y="0"/>
          <a:ext cx="0" cy="0"/>
          <a:chOff x="0" y="0"/>
          <a:chExt cx="0" cy="0"/>
        </a:xfrm>
      </p:grpSpPr>
      <p:sp>
        <p:nvSpPr>
          <p:cNvPr id="6" name="Rectangle 5"/>
          <p:cNvSpPr/>
          <p:nvPr userDrawn="1"/>
        </p:nvSpPr>
        <p:spPr>
          <a:xfrm>
            <a:off x="-2604" y="0"/>
            <a:ext cx="158417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074" name="Picture 2" descr="E:\002-KIMS BUSINESS\007-02-Fullslidesppt-Contents\20161228\02-edu\bulb-item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6735" y="2931790"/>
            <a:ext cx="945499" cy="209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227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Basic Layout">
    <p:spTree>
      <p:nvGrpSpPr>
        <p:cNvPr id="1" name=""/>
        <p:cNvGrpSpPr/>
        <p:nvPr/>
      </p:nvGrpSpPr>
      <p:grpSpPr>
        <a:xfrm>
          <a:off x="0" y="0"/>
          <a:ext cx="0" cy="0"/>
          <a:chOff x="0" y="0"/>
          <a:chExt cx="0" cy="0"/>
        </a:xfrm>
      </p:grpSpPr>
      <p:sp>
        <p:nvSpPr>
          <p:cNvPr id="2" name="Rectangle 1"/>
          <p:cNvSpPr/>
          <p:nvPr userDrawn="1"/>
        </p:nvSpPr>
        <p:spPr>
          <a:xfrm>
            <a:off x="0" y="3399842"/>
            <a:ext cx="9144000" cy="1743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Oval 3"/>
          <p:cNvSpPr/>
          <p:nvPr userDrawn="1"/>
        </p:nvSpPr>
        <p:spPr>
          <a:xfrm>
            <a:off x="4043561" y="2859782"/>
            <a:ext cx="1080120" cy="1080120"/>
          </a:xfrm>
          <a:prstGeom prst="ellipse">
            <a:avLst/>
          </a:pr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08057" y="3010192"/>
            <a:ext cx="351128" cy="77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2911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userDrawn="1"/>
        </p:nvSpPr>
        <p:spPr>
          <a:xfrm>
            <a:off x="0" y="4963500"/>
            <a:ext cx="9144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Rectangle 4"/>
          <p:cNvSpPr/>
          <p:nvPr userDrawn="1"/>
        </p:nvSpPr>
        <p:spPr>
          <a:xfrm>
            <a:off x="0" y="0"/>
            <a:ext cx="9144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6053144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5464562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s and Contents Layou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143508" y="92609"/>
            <a:ext cx="8856984" cy="49582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sp>
        <p:nvSpPr>
          <p:cNvPr id="6" name="Picture Placeholder 2"/>
          <p:cNvSpPr>
            <a:spLocks noGrp="1"/>
          </p:cNvSpPr>
          <p:nvPr>
            <p:ph type="pic" idx="12" hasCustomPrompt="1"/>
          </p:nvPr>
        </p:nvSpPr>
        <p:spPr>
          <a:xfrm>
            <a:off x="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232792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465584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5" hasCustomPrompt="1"/>
          </p:nvPr>
        </p:nvSpPr>
        <p:spPr>
          <a:xfrm>
            <a:off x="698376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Rectangle 2"/>
          <p:cNvSpPr/>
          <p:nvPr userDrawn="1"/>
        </p:nvSpPr>
        <p:spPr>
          <a:xfrm>
            <a:off x="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11"/>
          <p:cNvSpPr/>
          <p:nvPr userDrawn="1"/>
        </p:nvSpPr>
        <p:spPr>
          <a:xfrm>
            <a:off x="232800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Rectangle 12"/>
          <p:cNvSpPr/>
          <p:nvPr userDrawn="1"/>
        </p:nvSpPr>
        <p:spPr>
          <a:xfrm>
            <a:off x="465600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Rectangle 13"/>
          <p:cNvSpPr/>
          <p:nvPr userDrawn="1"/>
        </p:nvSpPr>
        <p:spPr>
          <a:xfrm>
            <a:off x="698400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128880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200155"/>
            <a:ext cx="8229600" cy="339407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2879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Images and Contents Layout">
    <p:spTree>
      <p:nvGrpSpPr>
        <p:cNvPr id="1" name=""/>
        <p:cNvGrpSpPr/>
        <p:nvPr/>
      </p:nvGrpSpPr>
      <p:grpSpPr>
        <a:xfrm>
          <a:off x="0" y="0"/>
          <a:ext cx="0" cy="0"/>
          <a:chOff x="0" y="0"/>
          <a:chExt cx="0" cy="0"/>
        </a:xfrm>
      </p:grpSpPr>
      <p:sp>
        <p:nvSpPr>
          <p:cNvPr id="7" name="Rectangle 6"/>
          <p:cNvSpPr/>
          <p:nvPr userDrawn="1"/>
        </p:nvSpPr>
        <p:spPr>
          <a:xfrm>
            <a:off x="0" y="2932113"/>
            <a:ext cx="9144000" cy="2211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5" name="Picture 3" descr="D:\Fullppt\005-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5776" y="1131590"/>
            <a:ext cx="7230270" cy="3677432"/>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513480" y="1626257"/>
            <a:ext cx="3465217" cy="256260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Rectangle 2"/>
          <p:cNvSpPr/>
          <p:nvPr userDrawn="1"/>
        </p:nvSpPr>
        <p:spPr>
          <a:xfrm>
            <a:off x="467544" y="3363838"/>
            <a:ext cx="3024336"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6008895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1759754"/>
            <a:ext cx="9144000" cy="2211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pic>
        <p:nvPicPr>
          <p:cNvPr id="6" name="Picture 2" descr="D:\Fullppt\PNG이미지\핸드폰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23208" y="1042230"/>
            <a:ext cx="2869272" cy="3474631"/>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 hasCustomPrompt="1"/>
          </p:nvPr>
        </p:nvSpPr>
        <p:spPr>
          <a:xfrm>
            <a:off x="7380312" y="1175233"/>
            <a:ext cx="1008112" cy="255610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2" hasCustomPrompt="1"/>
          </p:nvPr>
        </p:nvSpPr>
        <p:spPr>
          <a:xfrm>
            <a:off x="5643269" y="1261134"/>
            <a:ext cx="1654766" cy="255610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7064185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3059832" cy="514350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2" name="Rectangle 1"/>
          <p:cNvSpPr/>
          <p:nvPr userDrawn="1"/>
        </p:nvSpPr>
        <p:spPr>
          <a:xfrm>
            <a:off x="4860032" y="0"/>
            <a:ext cx="36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Rectangle 2"/>
          <p:cNvSpPr/>
          <p:nvPr userDrawn="1"/>
        </p:nvSpPr>
        <p:spPr>
          <a:xfrm>
            <a:off x="4896032" y="1311750"/>
            <a:ext cx="180000" cy="25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365957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9144000" cy="307657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5392046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131840" y="181632"/>
            <a:ext cx="6012160"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3131840" y="757696"/>
            <a:ext cx="6012160"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 hasCustomPrompt="1"/>
          </p:nvPr>
        </p:nvSpPr>
        <p:spPr>
          <a:xfrm>
            <a:off x="0" y="-1"/>
            <a:ext cx="3059832" cy="514350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146470" y="1131590"/>
            <a:ext cx="3059832" cy="401191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2660939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Images and Contents Layout">
    <p:spTree>
      <p:nvGrpSpPr>
        <p:cNvPr id="1" name=""/>
        <p:cNvGrpSpPr/>
        <p:nvPr/>
      </p:nvGrpSpPr>
      <p:grpSpPr>
        <a:xfrm>
          <a:off x="0" y="0"/>
          <a:ext cx="0" cy="0"/>
          <a:chOff x="0" y="0"/>
          <a:chExt cx="0" cy="0"/>
        </a:xfrm>
      </p:grpSpPr>
      <p:sp>
        <p:nvSpPr>
          <p:cNvPr id="5" name="Rectangle 4"/>
          <p:cNvSpPr/>
          <p:nvPr userDrawn="1"/>
        </p:nvSpPr>
        <p:spPr>
          <a:xfrm>
            <a:off x="0" y="411510"/>
            <a:ext cx="6444208" cy="4320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 name="Picture Placeholder 2"/>
          <p:cNvSpPr>
            <a:spLocks noGrp="1"/>
          </p:cNvSpPr>
          <p:nvPr>
            <p:ph type="pic" idx="1" hasCustomPrompt="1"/>
          </p:nvPr>
        </p:nvSpPr>
        <p:spPr>
          <a:xfrm>
            <a:off x="135622" y="195487"/>
            <a:ext cx="1944216" cy="475252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2223854" y="195487"/>
            <a:ext cx="1944216" cy="475252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1" hasCustomPrompt="1"/>
          </p:nvPr>
        </p:nvSpPr>
        <p:spPr>
          <a:xfrm>
            <a:off x="4312086" y="195487"/>
            <a:ext cx="1944216" cy="475252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8063321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6444208" y="267494"/>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0" hasCustomPrompt="1"/>
          </p:nvPr>
        </p:nvSpPr>
        <p:spPr>
          <a:xfrm>
            <a:off x="6444208" y="2715766"/>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1" hasCustomPrompt="1"/>
          </p:nvPr>
        </p:nvSpPr>
        <p:spPr>
          <a:xfrm>
            <a:off x="3986213" y="267494"/>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2" hasCustomPrompt="1"/>
          </p:nvPr>
        </p:nvSpPr>
        <p:spPr>
          <a:xfrm>
            <a:off x="3986213" y="2715766"/>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6649668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95536" y="3291830"/>
            <a:ext cx="8748464"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395536" y="3867894"/>
            <a:ext cx="8748464"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4963500"/>
            <a:ext cx="9144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p:cNvSpPr/>
          <p:nvPr userDrawn="1"/>
        </p:nvSpPr>
        <p:spPr>
          <a:xfrm>
            <a:off x="0" y="0"/>
            <a:ext cx="9144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2" hasCustomPrompt="1"/>
          </p:nvPr>
        </p:nvSpPr>
        <p:spPr>
          <a:xfrm>
            <a:off x="467544" y="339502"/>
            <a:ext cx="3312128" cy="2808072"/>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3" hasCustomPrompt="1"/>
          </p:nvPr>
        </p:nvSpPr>
        <p:spPr>
          <a:xfrm>
            <a:off x="3995936" y="339502"/>
            <a:ext cx="468052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3995936" y="1815574"/>
            <a:ext cx="144000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2"/>
          <p:cNvSpPr>
            <a:spLocks noGrp="1"/>
          </p:cNvSpPr>
          <p:nvPr>
            <p:ph type="pic" idx="15" hasCustomPrompt="1"/>
          </p:nvPr>
        </p:nvSpPr>
        <p:spPr>
          <a:xfrm>
            <a:off x="5616196" y="1815574"/>
            <a:ext cx="144000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Picture Placeholder 2"/>
          <p:cNvSpPr>
            <a:spLocks noGrp="1"/>
          </p:cNvSpPr>
          <p:nvPr>
            <p:ph type="pic" idx="16" hasCustomPrompt="1"/>
          </p:nvPr>
        </p:nvSpPr>
        <p:spPr>
          <a:xfrm>
            <a:off x="7236456" y="1815574"/>
            <a:ext cx="144000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77409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6" y="92609"/>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2717869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11" name="Rounded Rectangle 10"/>
          <p:cNvSpPr/>
          <p:nvPr userDrawn="1"/>
        </p:nvSpPr>
        <p:spPr>
          <a:xfrm>
            <a:off x="354008" y="1131589"/>
            <a:ext cx="2849840" cy="364917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 name="Rounded Rectangle 16"/>
          <p:cNvSpPr/>
          <p:nvPr userDrawn="1"/>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8" name="Half Frame 17"/>
          <p:cNvSpPr/>
          <p:nvPr userDrawn="1"/>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456256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200155"/>
            <a:ext cx="3581400" cy="3809995"/>
          </a:xfrm>
          <a:prstGeom prst="rect">
            <a:avLst/>
          </a:prstGeom>
        </p:spPr>
        <p:txBody>
          <a:bodyPr/>
          <a:lstStyle>
            <a:lvl1pPr>
              <a:defRPr sz="2800">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1800">
                <a:solidFill>
                  <a:schemeClr val="bg1"/>
                </a:solidFill>
                <a:latin typeface="Arial" panose="020B0604020202020204" pitchFamily="34" charset="0"/>
                <a:cs typeface="Arial" panose="020B0604020202020204" pitchFamily="34" charset="0"/>
              </a:defRPr>
            </a:lvl4pPr>
            <a:lvl5pPr>
              <a:defRPr sz="1800">
                <a:solidFill>
                  <a:schemeClr val="bg1"/>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5"/>
            <a:ext cx="3581400" cy="3809995"/>
          </a:xfrm>
          <a:prstGeom prst="rect">
            <a:avLst/>
          </a:prstGeom>
        </p:spPr>
        <p:txBody>
          <a:bodyPr/>
          <a:lstStyle>
            <a:lvl1pPr>
              <a:defRPr sz="2800">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1800">
                <a:solidFill>
                  <a:schemeClr val="bg1"/>
                </a:solidFill>
                <a:latin typeface="Arial" panose="020B0604020202020204" pitchFamily="34" charset="0"/>
                <a:cs typeface="Arial" panose="020B0604020202020204" pitchFamily="34" charset="0"/>
              </a:defRPr>
            </a:lvl4pPr>
            <a:lvl5pPr>
              <a:defRPr sz="1800">
                <a:solidFill>
                  <a:schemeClr val="bg1"/>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66674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Break Layout">
    <p:spTree>
      <p:nvGrpSpPr>
        <p:cNvPr id="1" name=""/>
        <p:cNvGrpSpPr/>
        <p:nvPr/>
      </p:nvGrpSpPr>
      <p:grpSpPr>
        <a:xfrm>
          <a:off x="0" y="0"/>
          <a:ext cx="0" cy="0"/>
          <a:chOff x="0" y="0"/>
          <a:chExt cx="0" cy="0"/>
        </a:xfrm>
      </p:grpSpPr>
      <p:sp>
        <p:nvSpPr>
          <p:cNvPr id="3" name="Rectangle 2"/>
          <p:cNvSpPr/>
          <p:nvPr userDrawn="1"/>
        </p:nvSpPr>
        <p:spPr>
          <a:xfrm>
            <a:off x="0" y="2571750"/>
            <a:ext cx="9144000" cy="2571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Rectangle 1"/>
          <p:cNvSpPr/>
          <p:nvPr userDrawn="1"/>
        </p:nvSpPr>
        <p:spPr>
          <a:xfrm>
            <a:off x="2116108" y="843558"/>
            <a:ext cx="4896544" cy="3456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Rectangle 4"/>
          <p:cNvSpPr/>
          <p:nvPr userDrawn="1"/>
        </p:nvSpPr>
        <p:spPr>
          <a:xfrm>
            <a:off x="2116108" y="0"/>
            <a:ext cx="4896544" cy="195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p:cNvSpPr/>
          <p:nvPr userDrawn="1"/>
        </p:nvSpPr>
        <p:spPr>
          <a:xfrm>
            <a:off x="2116108" y="4948014"/>
            <a:ext cx="4896544" cy="195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2116108" y="3049518"/>
            <a:ext cx="4896544" cy="576064"/>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2116108" y="3625582"/>
            <a:ext cx="4896544" cy="288032"/>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pic>
        <p:nvPicPr>
          <p:cNvPr id="2050"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flipH="1">
            <a:off x="4155985" y="1156325"/>
            <a:ext cx="816788" cy="1812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1081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268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521836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28650" y="1370013"/>
            <a:ext cx="7886700" cy="30305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90232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23888" y="3441700"/>
            <a:ext cx="7886700" cy="958850"/>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513387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28650" y="1370013"/>
            <a:ext cx="3867150" cy="30305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2"/>
            <a:ext cx="3867150" cy="3030539"/>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99647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52095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520950"/>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72386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255715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887788" y="741363"/>
            <a:ext cx="4629150" cy="3625510"/>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2382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466957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3887788" y="741363"/>
            <a:ext cx="4629150" cy="365918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7500"/>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08354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5554472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66F54BDB-94E5-E34C-ACAA-E37066D89B7C}"/>
              </a:ext>
            </a:extLst>
          </p:cNvPr>
          <p:cNvSpPr>
            <a:spLocks noGrp="1" noChangeAspect="1"/>
          </p:cNvSpPr>
          <p:nvPr>
            <p:ph type="pic" idx="10"/>
          </p:nvPr>
        </p:nvSpPr>
        <p:spPr>
          <a:xfrm>
            <a:off x="4235307" y="351734"/>
            <a:ext cx="4916879" cy="4822144"/>
          </a:xfrm>
          <a:custGeom>
            <a:avLst/>
            <a:gdLst>
              <a:gd name="connsiteX0" fmla="*/ 0 w 5486400"/>
              <a:gd name="connsiteY0" fmla="*/ 0 h 3086100"/>
              <a:gd name="connsiteX1" fmla="*/ 5486400 w 5486400"/>
              <a:gd name="connsiteY1" fmla="*/ 0 h 3086100"/>
              <a:gd name="connsiteX2" fmla="*/ 5486400 w 5486400"/>
              <a:gd name="connsiteY2" fmla="*/ 3086100 h 3086100"/>
              <a:gd name="connsiteX3" fmla="*/ 0 w 5486400"/>
              <a:gd name="connsiteY3" fmla="*/ 3086100 h 3086100"/>
              <a:gd name="connsiteX4" fmla="*/ 0 w 5486400"/>
              <a:gd name="connsiteY4" fmla="*/ 0 h 3086100"/>
              <a:gd name="connsiteX0" fmla="*/ 0 w 5486400"/>
              <a:gd name="connsiteY0" fmla="*/ 0 h 5186749"/>
              <a:gd name="connsiteX1" fmla="*/ 5486400 w 5486400"/>
              <a:gd name="connsiteY1" fmla="*/ 0 h 5186749"/>
              <a:gd name="connsiteX2" fmla="*/ 5486400 w 5486400"/>
              <a:gd name="connsiteY2" fmla="*/ 3086100 h 5186749"/>
              <a:gd name="connsiteX3" fmla="*/ 576648 w 5486400"/>
              <a:gd name="connsiteY3" fmla="*/ 5186749 h 5186749"/>
              <a:gd name="connsiteX4" fmla="*/ 0 w 5486400"/>
              <a:gd name="connsiteY4" fmla="*/ 0 h 5186749"/>
              <a:gd name="connsiteX0" fmla="*/ 0 w 5486400"/>
              <a:gd name="connsiteY0" fmla="*/ 0 h 5186749"/>
              <a:gd name="connsiteX1" fmla="*/ 5486400 w 5486400"/>
              <a:gd name="connsiteY1" fmla="*/ 0 h 5186749"/>
              <a:gd name="connsiteX2" fmla="*/ 5486400 w 5486400"/>
              <a:gd name="connsiteY2" fmla="*/ 5186749 h 5186749"/>
              <a:gd name="connsiteX3" fmla="*/ 576648 w 5486400"/>
              <a:gd name="connsiteY3" fmla="*/ 5186749 h 5186749"/>
              <a:gd name="connsiteX4" fmla="*/ 0 w 5486400"/>
              <a:gd name="connsiteY4" fmla="*/ 0 h 5186749"/>
              <a:gd name="connsiteX0" fmla="*/ 0 w 4917989"/>
              <a:gd name="connsiteY0" fmla="*/ 0 h 5203225"/>
              <a:gd name="connsiteX1" fmla="*/ 4917989 w 4917989"/>
              <a:gd name="connsiteY1" fmla="*/ 16476 h 5203225"/>
              <a:gd name="connsiteX2" fmla="*/ 4917989 w 4917989"/>
              <a:gd name="connsiteY2" fmla="*/ 5203225 h 5203225"/>
              <a:gd name="connsiteX3" fmla="*/ 8237 w 4917989"/>
              <a:gd name="connsiteY3" fmla="*/ 5203225 h 5203225"/>
              <a:gd name="connsiteX4" fmla="*/ 0 w 4917989"/>
              <a:gd name="connsiteY4"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135094 w 5138683"/>
              <a:gd name="connsiteY4" fmla="*/ 1495683 h 5203225"/>
              <a:gd name="connsiteX5" fmla="*/ 220694 w 5138683"/>
              <a:gd name="connsiteY5"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209234 w 5138683"/>
              <a:gd name="connsiteY4" fmla="*/ 1363878 h 5203225"/>
              <a:gd name="connsiteX5" fmla="*/ 1135094 w 5138683"/>
              <a:gd name="connsiteY5" fmla="*/ 1495683 h 5203225"/>
              <a:gd name="connsiteX6" fmla="*/ 220694 w 5138683"/>
              <a:gd name="connsiteY6"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794121 w 5138683"/>
              <a:gd name="connsiteY4" fmla="*/ 2302991 h 5203225"/>
              <a:gd name="connsiteX5" fmla="*/ 1209234 w 5138683"/>
              <a:gd name="connsiteY5" fmla="*/ 1363878 h 5203225"/>
              <a:gd name="connsiteX6" fmla="*/ 1135094 w 5138683"/>
              <a:gd name="connsiteY6" fmla="*/ 1495683 h 5203225"/>
              <a:gd name="connsiteX7" fmla="*/ 220694 w 5138683"/>
              <a:gd name="connsiteY7"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711742 w 5138683"/>
              <a:gd name="connsiteY4" fmla="*/ 2443034 h 5203225"/>
              <a:gd name="connsiteX5" fmla="*/ 1794121 w 5138683"/>
              <a:gd name="connsiteY5" fmla="*/ 2302991 h 5203225"/>
              <a:gd name="connsiteX6" fmla="*/ 1209234 w 5138683"/>
              <a:gd name="connsiteY6" fmla="*/ 1363878 h 5203225"/>
              <a:gd name="connsiteX7" fmla="*/ 1135094 w 5138683"/>
              <a:gd name="connsiteY7" fmla="*/ 1495683 h 5203225"/>
              <a:gd name="connsiteX8" fmla="*/ 220694 w 5138683"/>
              <a:gd name="connsiteY8"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876499 w 5138683"/>
              <a:gd name="connsiteY4" fmla="*/ 2673694 h 5203225"/>
              <a:gd name="connsiteX5" fmla="*/ 1711742 w 5138683"/>
              <a:gd name="connsiteY5" fmla="*/ 2443034 h 5203225"/>
              <a:gd name="connsiteX6" fmla="*/ 1794121 w 5138683"/>
              <a:gd name="connsiteY6" fmla="*/ 2302991 h 5203225"/>
              <a:gd name="connsiteX7" fmla="*/ 1209234 w 5138683"/>
              <a:gd name="connsiteY7" fmla="*/ 1363878 h 5203225"/>
              <a:gd name="connsiteX8" fmla="*/ 1135094 w 5138683"/>
              <a:gd name="connsiteY8" fmla="*/ 1495683 h 5203225"/>
              <a:gd name="connsiteX9" fmla="*/ 220694 w 5138683"/>
              <a:gd name="connsiteY9"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060953 w 5138683"/>
              <a:gd name="connsiteY4" fmla="*/ 3909370 h 5203225"/>
              <a:gd name="connsiteX5" fmla="*/ 1876499 w 5138683"/>
              <a:gd name="connsiteY5" fmla="*/ 2673694 h 5203225"/>
              <a:gd name="connsiteX6" fmla="*/ 1711742 w 5138683"/>
              <a:gd name="connsiteY6" fmla="*/ 2443034 h 5203225"/>
              <a:gd name="connsiteX7" fmla="*/ 1794121 w 5138683"/>
              <a:gd name="connsiteY7" fmla="*/ 2302991 h 5203225"/>
              <a:gd name="connsiteX8" fmla="*/ 1209234 w 5138683"/>
              <a:gd name="connsiteY8" fmla="*/ 1363878 h 5203225"/>
              <a:gd name="connsiteX9" fmla="*/ 1135094 w 5138683"/>
              <a:gd name="connsiteY9" fmla="*/ 1495683 h 5203225"/>
              <a:gd name="connsiteX10" fmla="*/ 220694 w 5138683"/>
              <a:gd name="connsiteY10"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192759 w 5138683"/>
              <a:gd name="connsiteY4" fmla="*/ 3909370 h 5203225"/>
              <a:gd name="connsiteX5" fmla="*/ 1060953 w 5138683"/>
              <a:gd name="connsiteY5" fmla="*/ 3909370 h 5203225"/>
              <a:gd name="connsiteX6" fmla="*/ 1876499 w 5138683"/>
              <a:gd name="connsiteY6" fmla="*/ 2673694 h 5203225"/>
              <a:gd name="connsiteX7" fmla="*/ 1711742 w 5138683"/>
              <a:gd name="connsiteY7" fmla="*/ 2443034 h 5203225"/>
              <a:gd name="connsiteX8" fmla="*/ 1794121 w 5138683"/>
              <a:gd name="connsiteY8" fmla="*/ 2302991 h 5203225"/>
              <a:gd name="connsiteX9" fmla="*/ 1209234 w 5138683"/>
              <a:gd name="connsiteY9" fmla="*/ 1363878 h 5203225"/>
              <a:gd name="connsiteX10" fmla="*/ 1135094 w 5138683"/>
              <a:gd name="connsiteY10" fmla="*/ 1495683 h 5203225"/>
              <a:gd name="connsiteX11" fmla="*/ 220694 w 5138683"/>
              <a:gd name="connsiteY11" fmla="*/ 0 h 5203225"/>
              <a:gd name="connsiteX0" fmla="*/ 284701 w 5202690"/>
              <a:gd name="connsiteY0" fmla="*/ 0 h 5203225"/>
              <a:gd name="connsiteX1" fmla="*/ 5202690 w 5202690"/>
              <a:gd name="connsiteY1" fmla="*/ 16476 h 5203225"/>
              <a:gd name="connsiteX2" fmla="*/ 5202690 w 5202690"/>
              <a:gd name="connsiteY2" fmla="*/ 5203225 h 5203225"/>
              <a:gd name="connsiteX3" fmla="*/ 292938 w 5202690"/>
              <a:gd name="connsiteY3" fmla="*/ 5203225 h 5203225"/>
              <a:gd name="connsiteX4" fmla="*/ 663641 w 5202690"/>
              <a:gd name="connsiteY4" fmla="*/ 4848483 h 5203225"/>
              <a:gd name="connsiteX5" fmla="*/ 1256766 w 5202690"/>
              <a:gd name="connsiteY5" fmla="*/ 3909370 h 5203225"/>
              <a:gd name="connsiteX6" fmla="*/ 1124960 w 5202690"/>
              <a:gd name="connsiteY6" fmla="*/ 3909370 h 5203225"/>
              <a:gd name="connsiteX7" fmla="*/ 1940506 w 5202690"/>
              <a:gd name="connsiteY7" fmla="*/ 2673694 h 5203225"/>
              <a:gd name="connsiteX8" fmla="*/ 1775749 w 5202690"/>
              <a:gd name="connsiteY8" fmla="*/ 2443034 h 5203225"/>
              <a:gd name="connsiteX9" fmla="*/ 1858128 w 5202690"/>
              <a:gd name="connsiteY9" fmla="*/ 2302991 h 5203225"/>
              <a:gd name="connsiteX10" fmla="*/ 1273241 w 5202690"/>
              <a:gd name="connsiteY10" fmla="*/ 1363878 h 5203225"/>
              <a:gd name="connsiteX11" fmla="*/ 1199101 w 5202690"/>
              <a:gd name="connsiteY11" fmla="*/ 1495683 h 5203225"/>
              <a:gd name="connsiteX12" fmla="*/ 284701 w 5202690"/>
              <a:gd name="connsiteY12" fmla="*/ 0 h 5203225"/>
              <a:gd name="connsiteX0" fmla="*/ 315140 w 5233129"/>
              <a:gd name="connsiteY0" fmla="*/ 0 h 5203225"/>
              <a:gd name="connsiteX1" fmla="*/ 5233129 w 5233129"/>
              <a:gd name="connsiteY1" fmla="*/ 16476 h 5203225"/>
              <a:gd name="connsiteX2" fmla="*/ 5233129 w 5233129"/>
              <a:gd name="connsiteY2" fmla="*/ 5203225 h 5203225"/>
              <a:gd name="connsiteX3" fmla="*/ 323377 w 5233129"/>
              <a:gd name="connsiteY3" fmla="*/ 5203225 h 5203225"/>
              <a:gd name="connsiteX4" fmla="*/ 537561 w 5233129"/>
              <a:gd name="connsiteY4" fmla="*/ 4856721 h 5203225"/>
              <a:gd name="connsiteX5" fmla="*/ 694080 w 5233129"/>
              <a:gd name="connsiteY5" fmla="*/ 4848483 h 5203225"/>
              <a:gd name="connsiteX6" fmla="*/ 1287205 w 5233129"/>
              <a:gd name="connsiteY6" fmla="*/ 3909370 h 5203225"/>
              <a:gd name="connsiteX7" fmla="*/ 1155399 w 5233129"/>
              <a:gd name="connsiteY7" fmla="*/ 3909370 h 5203225"/>
              <a:gd name="connsiteX8" fmla="*/ 1970945 w 5233129"/>
              <a:gd name="connsiteY8" fmla="*/ 2673694 h 5203225"/>
              <a:gd name="connsiteX9" fmla="*/ 1806188 w 5233129"/>
              <a:gd name="connsiteY9" fmla="*/ 2443034 h 5203225"/>
              <a:gd name="connsiteX10" fmla="*/ 1888567 w 5233129"/>
              <a:gd name="connsiteY10" fmla="*/ 2302991 h 5203225"/>
              <a:gd name="connsiteX11" fmla="*/ 1303680 w 5233129"/>
              <a:gd name="connsiteY11" fmla="*/ 1363878 h 5203225"/>
              <a:gd name="connsiteX12" fmla="*/ 1229540 w 5233129"/>
              <a:gd name="connsiteY12" fmla="*/ 1495683 h 5203225"/>
              <a:gd name="connsiteX13" fmla="*/ 315140 w 5233129"/>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94122 w 5138684"/>
              <a:gd name="connsiteY10" fmla="*/ 2302991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94122 w 5138684"/>
              <a:gd name="connsiteY10" fmla="*/ 2302991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94122 w 5138684"/>
              <a:gd name="connsiteY10" fmla="*/ 2302991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94122 w 5138684"/>
              <a:gd name="connsiteY10" fmla="*/ 2302991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0 w 4917989"/>
              <a:gd name="connsiteY0" fmla="*/ 0 h 5203277"/>
              <a:gd name="connsiteX1" fmla="*/ 4917989 w 4917989"/>
              <a:gd name="connsiteY1" fmla="*/ 16476 h 5203277"/>
              <a:gd name="connsiteX2" fmla="*/ 4917989 w 4917989"/>
              <a:gd name="connsiteY2" fmla="*/ 5203225 h 5203277"/>
              <a:gd name="connsiteX3" fmla="*/ 8237 w 4917989"/>
              <a:gd name="connsiteY3" fmla="*/ 5203225 h 5203277"/>
              <a:gd name="connsiteX4" fmla="*/ 222421 w 4917989"/>
              <a:gd name="connsiteY4" fmla="*/ 4856721 h 5203277"/>
              <a:gd name="connsiteX5" fmla="*/ 378940 w 4917989"/>
              <a:gd name="connsiteY5" fmla="*/ 4848483 h 5203277"/>
              <a:gd name="connsiteX6" fmla="*/ 972065 w 4917989"/>
              <a:gd name="connsiteY6" fmla="*/ 3909370 h 5203277"/>
              <a:gd name="connsiteX7" fmla="*/ 840259 w 4917989"/>
              <a:gd name="connsiteY7" fmla="*/ 3909370 h 5203277"/>
              <a:gd name="connsiteX8" fmla="*/ 1655805 w 4917989"/>
              <a:gd name="connsiteY8" fmla="*/ 2673694 h 5203277"/>
              <a:gd name="connsiteX9" fmla="*/ 1491048 w 4917989"/>
              <a:gd name="connsiteY9" fmla="*/ 2443034 h 5203277"/>
              <a:gd name="connsiteX10" fmla="*/ 1569193 w 4917989"/>
              <a:gd name="connsiteY10" fmla="*/ 2294524 h 5203277"/>
              <a:gd name="connsiteX11" fmla="*/ 988540 w 4917989"/>
              <a:gd name="connsiteY11" fmla="*/ 1363878 h 5203277"/>
              <a:gd name="connsiteX12" fmla="*/ 914400 w 4917989"/>
              <a:gd name="connsiteY12" fmla="*/ 1495683 h 5203277"/>
              <a:gd name="connsiteX13" fmla="*/ 0 w 4917989"/>
              <a:gd name="connsiteY13" fmla="*/ 0 h 5203277"/>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55805 w 4917989"/>
              <a:gd name="connsiteY8" fmla="*/ 2660995 h 5190578"/>
              <a:gd name="connsiteX9" fmla="*/ 1491048 w 4917989"/>
              <a:gd name="connsiteY9" fmla="*/ 2430335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55805 w 4917989"/>
              <a:gd name="connsiteY8" fmla="*/ 2660995 h 5190578"/>
              <a:gd name="connsiteX9" fmla="*/ 1491048 w 4917989"/>
              <a:gd name="connsiteY9" fmla="*/ 2430335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55805 w 4917989"/>
              <a:gd name="connsiteY8" fmla="*/ 2660995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68505 w 4917989"/>
              <a:gd name="connsiteY8" fmla="*/ 2635595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68505 w 4917989"/>
              <a:gd name="connsiteY8" fmla="*/ 2635595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68505 w 4917989"/>
              <a:gd name="connsiteY8" fmla="*/ 2635595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1196431 w 4917989"/>
              <a:gd name="connsiteY6" fmla="*/ 3824705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6298 w 4917989"/>
              <a:gd name="connsiteY6" fmla="*/ 3888205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6298 w 4917989"/>
              <a:gd name="connsiteY6" fmla="*/ 3888205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1077898 w 4917989"/>
              <a:gd name="connsiteY6" fmla="*/ 3998272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1099065 w 4917989"/>
              <a:gd name="connsiteY6" fmla="*/ 4108338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1099065 w 4917989"/>
              <a:gd name="connsiteY6" fmla="*/ 4108338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80532 w 4917989"/>
              <a:gd name="connsiteY6" fmla="*/ 3896671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80532 w 4917989"/>
              <a:gd name="connsiteY6" fmla="*/ 3896671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229 w 4918218"/>
              <a:gd name="connsiteY0" fmla="*/ 1 h 5190526"/>
              <a:gd name="connsiteX1" fmla="*/ 4918218 w 4918218"/>
              <a:gd name="connsiteY1" fmla="*/ 3777 h 5190526"/>
              <a:gd name="connsiteX2" fmla="*/ 4918218 w 4918218"/>
              <a:gd name="connsiteY2" fmla="*/ 5190526 h 5190526"/>
              <a:gd name="connsiteX3" fmla="*/ 0 w 4918218"/>
              <a:gd name="connsiteY3" fmla="*/ 5152426 h 5190526"/>
              <a:gd name="connsiteX4" fmla="*/ 222650 w 4918218"/>
              <a:gd name="connsiteY4" fmla="*/ 4844022 h 5190526"/>
              <a:gd name="connsiteX5" fmla="*/ 379169 w 4918218"/>
              <a:gd name="connsiteY5" fmla="*/ 4835784 h 5190526"/>
              <a:gd name="connsiteX6" fmla="*/ 980761 w 4918218"/>
              <a:gd name="connsiteY6" fmla="*/ 3896671 h 5190526"/>
              <a:gd name="connsiteX7" fmla="*/ 840488 w 4918218"/>
              <a:gd name="connsiteY7" fmla="*/ 3896671 h 5190526"/>
              <a:gd name="connsiteX8" fmla="*/ 1656034 w 4918218"/>
              <a:gd name="connsiteY8" fmla="*/ 2639828 h 5190526"/>
              <a:gd name="connsiteX9" fmla="*/ 1520911 w 4918218"/>
              <a:gd name="connsiteY9" fmla="*/ 2409168 h 5190526"/>
              <a:gd name="connsiteX10" fmla="*/ 1569422 w 4918218"/>
              <a:gd name="connsiteY10" fmla="*/ 2281825 h 5190526"/>
              <a:gd name="connsiteX11" fmla="*/ 988769 w 4918218"/>
              <a:gd name="connsiteY11" fmla="*/ 1351179 h 5190526"/>
              <a:gd name="connsiteX12" fmla="*/ 914629 w 4918218"/>
              <a:gd name="connsiteY12" fmla="*/ 1482984 h 5190526"/>
              <a:gd name="connsiteX13" fmla="*/ 229 w 4918218"/>
              <a:gd name="connsiteY13" fmla="*/ 1 h 5190526"/>
              <a:gd name="connsiteX0" fmla="*/ 229 w 4918218"/>
              <a:gd name="connsiteY0" fmla="*/ 1 h 5190526"/>
              <a:gd name="connsiteX1" fmla="*/ 4918218 w 4918218"/>
              <a:gd name="connsiteY1" fmla="*/ 3777 h 5190526"/>
              <a:gd name="connsiteX2" fmla="*/ 4918218 w 4918218"/>
              <a:gd name="connsiteY2" fmla="*/ 5190526 h 5190526"/>
              <a:gd name="connsiteX3" fmla="*/ 0 w 4918218"/>
              <a:gd name="connsiteY3" fmla="*/ 5152426 h 5190526"/>
              <a:gd name="connsiteX4" fmla="*/ 222650 w 4918218"/>
              <a:gd name="connsiteY4" fmla="*/ 4844022 h 5190526"/>
              <a:gd name="connsiteX5" fmla="*/ 379169 w 4918218"/>
              <a:gd name="connsiteY5" fmla="*/ 4848484 h 5190526"/>
              <a:gd name="connsiteX6" fmla="*/ 980761 w 4918218"/>
              <a:gd name="connsiteY6" fmla="*/ 3896671 h 5190526"/>
              <a:gd name="connsiteX7" fmla="*/ 840488 w 4918218"/>
              <a:gd name="connsiteY7" fmla="*/ 3896671 h 5190526"/>
              <a:gd name="connsiteX8" fmla="*/ 1656034 w 4918218"/>
              <a:gd name="connsiteY8" fmla="*/ 2639828 h 5190526"/>
              <a:gd name="connsiteX9" fmla="*/ 1520911 w 4918218"/>
              <a:gd name="connsiteY9" fmla="*/ 2409168 h 5190526"/>
              <a:gd name="connsiteX10" fmla="*/ 1569422 w 4918218"/>
              <a:gd name="connsiteY10" fmla="*/ 2281825 h 5190526"/>
              <a:gd name="connsiteX11" fmla="*/ 988769 w 4918218"/>
              <a:gd name="connsiteY11" fmla="*/ 1351179 h 5190526"/>
              <a:gd name="connsiteX12" fmla="*/ 914629 w 4918218"/>
              <a:gd name="connsiteY12" fmla="*/ 1482984 h 5190526"/>
              <a:gd name="connsiteX13" fmla="*/ 229 w 4918218"/>
              <a:gd name="connsiteY13" fmla="*/ 1 h 5190526"/>
              <a:gd name="connsiteX0" fmla="*/ 742436 w 4918218"/>
              <a:gd name="connsiteY0" fmla="*/ 1213445 h 5186749"/>
              <a:gd name="connsiteX1" fmla="*/ 4918218 w 4918218"/>
              <a:gd name="connsiteY1" fmla="*/ 0 h 5186749"/>
              <a:gd name="connsiteX2" fmla="*/ 4918218 w 4918218"/>
              <a:gd name="connsiteY2" fmla="*/ 5186749 h 5186749"/>
              <a:gd name="connsiteX3" fmla="*/ 0 w 4918218"/>
              <a:gd name="connsiteY3" fmla="*/ 5148649 h 5186749"/>
              <a:gd name="connsiteX4" fmla="*/ 222650 w 4918218"/>
              <a:gd name="connsiteY4" fmla="*/ 4840245 h 5186749"/>
              <a:gd name="connsiteX5" fmla="*/ 379169 w 4918218"/>
              <a:gd name="connsiteY5" fmla="*/ 4844707 h 5186749"/>
              <a:gd name="connsiteX6" fmla="*/ 980761 w 4918218"/>
              <a:gd name="connsiteY6" fmla="*/ 3892894 h 5186749"/>
              <a:gd name="connsiteX7" fmla="*/ 840488 w 4918218"/>
              <a:gd name="connsiteY7" fmla="*/ 3892894 h 5186749"/>
              <a:gd name="connsiteX8" fmla="*/ 1656034 w 4918218"/>
              <a:gd name="connsiteY8" fmla="*/ 2636051 h 5186749"/>
              <a:gd name="connsiteX9" fmla="*/ 1520911 w 4918218"/>
              <a:gd name="connsiteY9" fmla="*/ 2405391 h 5186749"/>
              <a:gd name="connsiteX10" fmla="*/ 1569422 w 4918218"/>
              <a:gd name="connsiteY10" fmla="*/ 2278048 h 5186749"/>
              <a:gd name="connsiteX11" fmla="*/ 988769 w 4918218"/>
              <a:gd name="connsiteY11" fmla="*/ 1347402 h 5186749"/>
              <a:gd name="connsiteX12" fmla="*/ 914629 w 4918218"/>
              <a:gd name="connsiteY12" fmla="*/ 1479207 h 5186749"/>
              <a:gd name="connsiteX13" fmla="*/ 742436 w 4918218"/>
              <a:gd name="connsiteY13" fmla="*/ 1213445 h 5186749"/>
              <a:gd name="connsiteX0" fmla="*/ 742436 w 4918218"/>
              <a:gd name="connsiteY0" fmla="*/ 1213445 h 5186749"/>
              <a:gd name="connsiteX1" fmla="*/ 1563439 w 4918218"/>
              <a:gd name="connsiteY1" fmla="*/ 1218216 h 5186749"/>
              <a:gd name="connsiteX2" fmla="*/ 4918218 w 4918218"/>
              <a:gd name="connsiteY2" fmla="*/ 0 h 5186749"/>
              <a:gd name="connsiteX3" fmla="*/ 4918218 w 4918218"/>
              <a:gd name="connsiteY3" fmla="*/ 5186749 h 5186749"/>
              <a:gd name="connsiteX4" fmla="*/ 0 w 4918218"/>
              <a:gd name="connsiteY4" fmla="*/ 5148649 h 5186749"/>
              <a:gd name="connsiteX5" fmla="*/ 222650 w 4918218"/>
              <a:gd name="connsiteY5" fmla="*/ 4840245 h 5186749"/>
              <a:gd name="connsiteX6" fmla="*/ 379169 w 4918218"/>
              <a:gd name="connsiteY6" fmla="*/ 4844707 h 5186749"/>
              <a:gd name="connsiteX7" fmla="*/ 980761 w 4918218"/>
              <a:gd name="connsiteY7" fmla="*/ 3892894 h 5186749"/>
              <a:gd name="connsiteX8" fmla="*/ 840488 w 4918218"/>
              <a:gd name="connsiteY8" fmla="*/ 3892894 h 5186749"/>
              <a:gd name="connsiteX9" fmla="*/ 1656034 w 4918218"/>
              <a:gd name="connsiteY9" fmla="*/ 2636051 h 5186749"/>
              <a:gd name="connsiteX10" fmla="*/ 1520911 w 4918218"/>
              <a:gd name="connsiteY10" fmla="*/ 2405391 h 5186749"/>
              <a:gd name="connsiteX11" fmla="*/ 1569422 w 4918218"/>
              <a:gd name="connsiteY11" fmla="*/ 2278048 h 5186749"/>
              <a:gd name="connsiteX12" fmla="*/ 988769 w 4918218"/>
              <a:gd name="connsiteY12" fmla="*/ 1347402 h 5186749"/>
              <a:gd name="connsiteX13" fmla="*/ 914629 w 4918218"/>
              <a:gd name="connsiteY13" fmla="*/ 1479207 h 5186749"/>
              <a:gd name="connsiteX14" fmla="*/ 742436 w 4918218"/>
              <a:gd name="connsiteY14" fmla="*/ 1213445 h 5186749"/>
              <a:gd name="connsiteX0" fmla="*/ 742436 w 4918218"/>
              <a:gd name="connsiteY0" fmla="*/ 1213445 h 5186749"/>
              <a:gd name="connsiteX1" fmla="*/ 1563439 w 4918218"/>
              <a:gd name="connsiteY1" fmla="*/ 1218216 h 5186749"/>
              <a:gd name="connsiteX2" fmla="*/ 4918218 w 4918218"/>
              <a:gd name="connsiteY2" fmla="*/ 0 h 5186749"/>
              <a:gd name="connsiteX3" fmla="*/ 4918218 w 4918218"/>
              <a:gd name="connsiteY3" fmla="*/ 5186749 h 5186749"/>
              <a:gd name="connsiteX4" fmla="*/ 0 w 4918218"/>
              <a:gd name="connsiteY4" fmla="*/ 5148649 h 5186749"/>
              <a:gd name="connsiteX5" fmla="*/ 222650 w 4918218"/>
              <a:gd name="connsiteY5" fmla="*/ 4840245 h 5186749"/>
              <a:gd name="connsiteX6" fmla="*/ 379169 w 4918218"/>
              <a:gd name="connsiteY6" fmla="*/ 4844707 h 5186749"/>
              <a:gd name="connsiteX7" fmla="*/ 980761 w 4918218"/>
              <a:gd name="connsiteY7" fmla="*/ 3892894 h 5186749"/>
              <a:gd name="connsiteX8" fmla="*/ 840488 w 4918218"/>
              <a:gd name="connsiteY8" fmla="*/ 3892894 h 5186749"/>
              <a:gd name="connsiteX9" fmla="*/ 1656034 w 4918218"/>
              <a:gd name="connsiteY9" fmla="*/ 2636051 h 5186749"/>
              <a:gd name="connsiteX10" fmla="*/ 1520911 w 4918218"/>
              <a:gd name="connsiteY10" fmla="*/ 2405391 h 5186749"/>
              <a:gd name="connsiteX11" fmla="*/ 1569422 w 4918218"/>
              <a:gd name="connsiteY11" fmla="*/ 2278048 h 5186749"/>
              <a:gd name="connsiteX12" fmla="*/ 988769 w 4918218"/>
              <a:gd name="connsiteY12" fmla="*/ 1347402 h 5186749"/>
              <a:gd name="connsiteX13" fmla="*/ 914629 w 4918218"/>
              <a:gd name="connsiteY13" fmla="*/ 1479207 h 5186749"/>
              <a:gd name="connsiteX14" fmla="*/ 742436 w 4918218"/>
              <a:gd name="connsiteY14" fmla="*/ 1213445 h 5186749"/>
              <a:gd name="connsiteX0" fmla="*/ 742436 w 4918218"/>
              <a:gd name="connsiteY0" fmla="*/ 1213445 h 5186749"/>
              <a:gd name="connsiteX1" fmla="*/ 1563439 w 4918218"/>
              <a:gd name="connsiteY1" fmla="*/ 1218216 h 5186749"/>
              <a:gd name="connsiteX2" fmla="*/ 4918218 w 4918218"/>
              <a:gd name="connsiteY2" fmla="*/ 0 h 5186749"/>
              <a:gd name="connsiteX3" fmla="*/ 4918218 w 4918218"/>
              <a:gd name="connsiteY3" fmla="*/ 5186749 h 5186749"/>
              <a:gd name="connsiteX4" fmla="*/ 0 w 4918218"/>
              <a:gd name="connsiteY4" fmla="*/ 5148649 h 5186749"/>
              <a:gd name="connsiteX5" fmla="*/ 222650 w 4918218"/>
              <a:gd name="connsiteY5" fmla="*/ 4840245 h 5186749"/>
              <a:gd name="connsiteX6" fmla="*/ 379169 w 4918218"/>
              <a:gd name="connsiteY6" fmla="*/ 4844707 h 5186749"/>
              <a:gd name="connsiteX7" fmla="*/ 980761 w 4918218"/>
              <a:gd name="connsiteY7" fmla="*/ 3892894 h 5186749"/>
              <a:gd name="connsiteX8" fmla="*/ 840488 w 4918218"/>
              <a:gd name="connsiteY8" fmla="*/ 3892894 h 5186749"/>
              <a:gd name="connsiteX9" fmla="*/ 1656034 w 4918218"/>
              <a:gd name="connsiteY9" fmla="*/ 2636051 h 5186749"/>
              <a:gd name="connsiteX10" fmla="*/ 1520911 w 4918218"/>
              <a:gd name="connsiteY10" fmla="*/ 2405391 h 5186749"/>
              <a:gd name="connsiteX11" fmla="*/ 1569422 w 4918218"/>
              <a:gd name="connsiteY11" fmla="*/ 2278048 h 5186749"/>
              <a:gd name="connsiteX12" fmla="*/ 988769 w 4918218"/>
              <a:gd name="connsiteY12" fmla="*/ 1347402 h 5186749"/>
              <a:gd name="connsiteX13" fmla="*/ 914629 w 4918218"/>
              <a:gd name="connsiteY13" fmla="*/ 1479207 h 5186749"/>
              <a:gd name="connsiteX14" fmla="*/ 742436 w 4918218"/>
              <a:gd name="connsiteY14" fmla="*/ 1213445 h 5186749"/>
              <a:gd name="connsiteX0" fmla="*/ 742436 w 4918218"/>
              <a:gd name="connsiteY0" fmla="*/ 1213445 h 5186749"/>
              <a:gd name="connsiteX1" fmla="*/ 1563439 w 4918218"/>
              <a:gd name="connsiteY1" fmla="*/ 1218216 h 5186749"/>
              <a:gd name="connsiteX2" fmla="*/ 2020639 w 4918218"/>
              <a:gd name="connsiteY2" fmla="*/ 381006 h 5186749"/>
              <a:gd name="connsiteX3" fmla="*/ 4918218 w 4918218"/>
              <a:gd name="connsiteY3" fmla="*/ 0 h 5186749"/>
              <a:gd name="connsiteX4" fmla="*/ 4918218 w 4918218"/>
              <a:gd name="connsiteY4" fmla="*/ 5186749 h 5186749"/>
              <a:gd name="connsiteX5" fmla="*/ 0 w 4918218"/>
              <a:gd name="connsiteY5" fmla="*/ 5148649 h 5186749"/>
              <a:gd name="connsiteX6" fmla="*/ 222650 w 4918218"/>
              <a:gd name="connsiteY6" fmla="*/ 4840245 h 5186749"/>
              <a:gd name="connsiteX7" fmla="*/ 379169 w 4918218"/>
              <a:gd name="connsiteY7" fmla="*/ 4844707 h 5186749"/>
              <a:gd name="connsiteX8" fmla="*/ 980761 w 4918218"/>
              <a:gd name="connsiteY8" fmla="*/ 3892894 h 5186749"/>
              <a:gd name="connsiteX9" fmla="*/ 840488 w 4918218"/>
              <a:gd name="connsiteY9" fmla="*/ 3892894 h 5186749"/>
              <a:gd name="connsiteX10" fmla="*/ 1656034 w 4918218"/>
              <a:gd name="connsiteY10" fmla="*/ 2636051 h 5186749"/>
              <a:gd name="connsiteX11" fmla="*/ 1520911 w 4918218"/>
              <a:gd name="connsiteY11" fmla="*/ 2405391 h 5186749"/>
              <a:gd name="connsiteX12" fmla="*/ 1569422 w 4918218"/>
              <a:gd name="connsiteY12" fmla="*/ 2278048 h 5186749"/>
              <a:gd name="connsiteX13" fmla="*/ 988769 w 4918218"/>
              <a:gd name="connsiteY13" fmla="*/ 1347402 h 5186749"/>
              <a:gd name="connsiteX14" fmla="*/ 914629 w 4918218"/>
              <a:gd name="connsiteY14" fmla="*/ 1479207 h 5186749"/>
              <a:gd name="connsiteX15" fmla="*/ 742436 w 4918218"/>
              <a:gd name="connsiteY15" fmla="*/ 1213445 h 5186749"/>
              <a:gd name="connsiteX0" fmla="*/ 742436 w 4918218"/>
              <a:gd name="connsiteY0" fmla="*/ 1213445 h 5186749"/>
              <a:gd name="connsiteX1" fmla="*/ 1563439 w 4918218"/>
              <a:gd name="connsiteY1" fmla="*/ 1218216 h 5186749"/>
              <a:gd name="connsiteX2" fmla="*/ 2020639 w 4918218"/>
              <a:gd name="connsiteY2" fmla="*/ 381006 h 5186749"/>
              <a:gd name="connsiteX3" fmla="*/ 4918218 w 4918218"/>
              <a:gd name="connsiteY3" fmla="*/ 0 h 5186749"/>
              <a:gd name="connsiteX4" fmla="*/ 4918218 w 4918218"/>
              <a:gd name="connsiteY4" fmla="*/ 5186749 h 5186749"/>
              <a:gd name="connsiteX5" fmla="*/ 0 w 4918218"/>
              <a:gd name="connsiteY5" fmla="*/ 5148649 h 5186749"/>
              <a:gd name="connsiteX6" fmla="*/ 222650 w 4918218"/>
              <a:gd name="connsiteY6" fmla="*/ 4840245 h 5186749"/>
              <a:gd name="connsiteX7" fmla="*/ 379169 w 4918218"/>
              <a:gd name="connsiteY7" fmla="*/ 4844707 h 5186749"/>
              <a:gd name="connsiteX8" fmla="*/ 980761 w 4918218"/>
              <a:gd name="connsiteY8" fmla="*/ 3892894 h 5186749"/>
              <a:gd name="connsiteX9" fmla="*/ 840488 w 4918218"/>
              <a:gd name="connsiteY9" fmla="*/ 3892894 h 5186749"/>
              <a:gd name="connsiteX10" fmla="*/ 1656034 w 4918218"/>
              <a:gd name="connsiteY10" fmla="*/ 2636051 h 5186749"/>
              <a:gd name="connsiteX11" fmla="*/ 1520911 w 4918218"/>
              <a:gd name="connsiteY11" fmla="*/ 2405391 h 5186749"/>
              <a:gd name="connsiteX12" fmla="*/ 1569422 w 4918218"/>
              <a:gd name="connsiteY12" fmla="*/ 2278048 h 5186749"/>
              <a:gd name="connsiteX13" fmla="*/ 988769 w 4918218"/>
              <a:gd name="connsiteY13" fmla="*/ 1347402 h 5186749"/>
              <a:gd name="connsiteX14" fmla="*/ 914629 w 4918218"/>
              <a:gd name="connsiteY14" fmla="*/ 1479207 h 5186749"/>
              <a:gd name="connsiteX15" fmla="*/ 742436 w 4918218"/>
              <a:gd name="connsiteY15" fmla="*/ 1213445 h 5186749"/>
              <a:gd name="connsiteX0" fmla="*/ 742436 w 4918218"/>
              <a:gd name="connsiteY0" fmla="*/ 1213445 h 5186749"/>
              <a:gd name="connsiteX1" fmla="*/ 1563439 w 4918218"/>
              <a:gd name="connsiteY1" fmla="*/ 1218216 h 5186749"/>
              <a:gd name="connsiteX2" fmla="*/ 2020639 w 4918218"/>
              <a:gd name="connsiteY2" fmla="*/ 381006 h 5186749"/>
              <a:gd name="connsiteX3" fmla="*/ 4918218 w 4918218"/>
              <a:gd name="connsiteY3" fmla="*/ 0 h 5186749"/>
              <a:gd name="connsiteX4" fmla="*/ 4918218 w 4918218"/>
              <a:gd name="connsiteY4" fmla="*/ 5186749 h 5186749"/>
              <a:gd name="connsiteX5" fmla="*/ 0 w 4918218"/>
              <a:gd name="connsiteY5" fmla="*/ 5148649 h 5186749"/>
              <a:gd name="connsiteX6" fmla="*/ 222650 w 4918218"/>
              <a:gd name="connsiteY6" fmla="*/ 4840245 h 5186749"/>
              <a:gd name="connsiteX7" fmla="*/ 379169 w 4918218"/>
              <a:gd name="connsiteY7" fmla="*/ 4844707 h 5186749"/>
              <a:gd name="connsiteX8" fmla="*/ 980761 w 4918218"/>
              <a:gd name="connsiteY8" fmla="*/ 3892894 h 5186749"/>
              <a:gd name="connsiteX9" fmla="*/ 840488 w 4918218"/>
              <a:gd name="connsiteY9" fmla="*/ 3892894 h 5186749"/>
              <a:gd name="connsiteX10" fmla="*/ 1656034 w 4918218"/>
              <a:gd name="connsiteY10" fmla="*/ 2636051 h 5186749"/>
              <a:gd name="connsiteX11" fmla="*/ 1520911 w 4918218"/>
              <a:gd name="connsiteY11" fmla="*/ 2405391 h 5186749"/>
              <a:gd name="connsiteX12" fmla="*/ 1569422 w 4918218"/>
              <a:gd name="connsiteY12" fmla="*/ 2278048 h 5186749"/>
              <a:gd name="connsiteX13" fmla="*/ 988769 w 4918218"/>
              <a:gd name="connsiteY13" fmla="*/ 1347402 h 5186749"/>
              <a:gd name="connsiteX14" fmla="*/ 914629 w 4918218"/>
              <a:gd name="connsiteY14" fmla="*/ 1479207 h 5186749"/>
              <a:gd name="connsiteX15" fmla="*/ 742436 w 4918218"/>
              <a:gd name="connsiteY15" fmla="*/ 1213445 h 5186749"/>
              <a:gd name="connsiteX0" fmla="*/ 742436 w 4918218"/>
              <a:gd name="connsiteY0" fmla="*/ 845310 h 4818614"/>
              <a:gd name="connsiteX1" fmla="*/ 1563439 w 4918218"/>
              <a:gd name="connsiteY1" fmla="*/ 850081 h 4818614"/>
              <a:gd name="connsiteX2" fmla="*/ 2020639 w 4918218"/>
              <a:gd name="connsiteY2" fmla="*/ 12871 h 4818614"/>
              <a:gd name="connsiteX3" fmla="*/ 4912281 w 4918218"/>
              <a:gd name="connsiteY3" fmla="*/ 0 h 4818614"/>
              <a:gd name="connsiteX4" fmla="*/ 4918218 w 4918218"/>
              <a:gd name="connsiteY4" fmla="*/ 4818614 h 4818614"/>
              <a:gd name="connsiteX5" fmla="*/ 0 w 4918218"/>
              <a:gd name="connsiteY5" fmla="*/ 4780514 h 4818614"/>
              <a:gd name="connsiteX6" fmla="*/ 222650 w 4918218"/>
              <a:gd name="connsiteY6" fmla="*/ 4472110 h 4818614"/>
              <a:gd name="connsiteX7" fmla="*/ 379169 w 4918218"/>
              <a:gd name="connsiteY7" fmla="*/ 4476572 h 4818614"/>
              <a:gd name="connsiteX8" fmla="*/ 980761 w 4918218"/>
              <a:gd name="connsiteY8" fmla="*/ 3524759 h 4818614"/>
              <a:gd name="connsiteX9" fmla="*/ 840488 w 4918218"/>
              <a:gd name="connsiteY9" fmla="*/ 3524759 h 4818614"/>
              <a:gd name="connsiteX10" fmla="*/ 1656034 w 4918218"/>
              <a:gd name="connsiteY10" fmla="*/ 2267916 h 4818614"/>
              <a:gd name="connsiteX11" fmla="*/ 1520911 w 4918218"/>
              <a:gd name="connsiteY11" fmla="*/ 2037256 h 4818614"/>
              <a:gd name="connsiteX12" fmla="*/ 1569422 w 4918218"/>
              <a:gd name="connsiteY12" fmla="*/ 1909913 h 4818614"/>
              <a:gd name="connsiteX13" fmla="*/ 988769 w 4918218"/>
              <a:gd name="connsiteY13" fmla="*/ 979267 h 4818614"/>
              <a:gd name="connsiteX14" fmla="*/ 914629 w 4918218"/>
              <a:gd name="connsiteY14" fmla="*/ 1111072 h 4818614"/>
              <a:gd name="connsiteX15" fmla="*/ 742436 w 4918218"/>
              <a:gd name="connsiteY15" fmla="*/ 845310 h 4818614"/>
              <a:gd name="connsiteX0" fmla="*/ 742436 w 4918218"/>
              <a:gd name="connsiteY0" fmla="*/ 1069945 h 5043249"/>
              <a:gd name="connsiteX1" fmla="*/ 1563439 w 4918218"/>
              <a:gd name="connsiteY1" fmla="*/ 1074716 h 5043249"/>
              <a:gd name="connsiteX2" fmla="*/ 2074078 w 4918218"/>
              <a:gd name="connsiteY2" fmla="*/ 0 h 5043249"/>
              <a:gd name="connsiteX3" fmla="*/ 4912281 w 4918218"/>
              <a:gd name="connsiteY3" fmla="*/ 224635 h 5043249"/>
              <a:gd name="connsiteX4" fmla="*/ 4918218 w 4918218"/>
              <a:gd name="connsiteY4" fmla="*/ 5043249 h 5043249"/>
              <a:gd name="connsiteX5" fmla="*/ 0 w 4918218"/>
              <a:gd name="connsiteY5" fmla="*/ 5005149 h 5043249"/>
              <a:gd name="connsiteX6" fmla="*/ 222650 w 4918218"/>
              <a:gd name="connsiteY6" fmla="*/ 4696745 h 5043249"/>
              <a:gd name="connsiteX7" fmla="*/ 379169 w 4918218"/>
              <a:gd name="connsiteY7" fmla="*/ 4701207 h 5043249"/>
              <a:gd name="connsiteX8" fmla="*/ 980761 w 4918218"/>
              <a:gd name="connsiteY8" fmla="*/ 3749394 h 5043249"/>
              <a:gd name="connsiteX9" fmla="*/ 840488 w 4918218"/>
              <a:gd name="connsiteY9" fmla="*/ 3749394 h 5043249"/>
              <a:gd name="connsiteX10" fmla="*/ 1656034 w 4918218"/>
              <a:gd name="connsiteY10" fmla="*/ 2492551 h 5043249"/>
              <a:gd name="connsiteX11" fmla="*/ 1520911 w 4918218"/>
              <a:gd name="connsiteY11" fmla="*/ 2261891 h 5043249"/>
              <a:gd name="connsiteX12" fmla="*/ 1569422 w 4918218"/>
              <a:gd name="connsiteY12" fmla="*/ 2134548 h 5043249"/>
              <a:gd name="connsiteX13" fmla="*/ 988769 w 4918218"/>
              <a:gd name="connsiteY13" fmla="*/ 1203902 h 5043249"/>
              <a:gd name="connsiteX14" fmla="*/ 914629 w 4918218"/>
              <a:gd name="connsiteY14" fmla="*/ 1335707 h 5043249"/>
              <a:gd name="connsiteX15" fmla="*/ 742436 w 4918218"/>
              <a:gd name="connsiteY15" fmla="*/ 1069945 h 5043249"/>
              <a:gd name="connsiteX0" fmla="*/ 742436 w 4918218"/>
              <a:gd name="connsiteY0" fmla="*/ 845355 h 4818659"/>
              <a:gd name="connsiteX1" fmla="*/ 1563439 w 4918218"/>
              <a:gd name="connsiteY1" fmla="*/ 850126 h 4818659"/>
              <a:gd name="connsiteX2" fmla="*/ 2019535 w 4918218"/>
              <a:gd name="connsiteY2" fmla="*/ 0 h 4818659"/>
              <a:gd name="connsiteX3" fmla="*/ 4912281 w 4918218"/>
              <a:gd name="connsiteY3" fmla="*/ 45 h 4818659"/>
              <a:gd name="connsiteX4" fmla="*/ 4918218 w 4918218"/>
              <a:gd name="connsiteY4" fmla="*/ 4818659 h 4818659"/>
              <a:gd name="connsiteX5" fmla="*/ 0 w 4918218"/>
              <a:gd name="connsiteY5" fmla="*/ 4780559 h 4818659"/>
              <a:gd name="connsiteX6" fmla="*/ 222650 w 4918218"/>
              <a:gd name="connsiteY6" fmla="*/ 4472155 h 4818659"/>
              <a:gd name="connsiteX7" fmla="*/ 379169 w 4918218"/>
              <a:gd name="connsiteY7" fmla="*/ 4476617 h 4818659"/>
              <a:gd name="connsiteX8" fmla="*/ 980761 w 4918218"/>
              <a:gd name="connsiteY8" fmla="*/ 3524804 h 4818659"/>
              <a:gd name="connsiteX9" fmla="*/ 840488 w 4918218"/>
              <a:gd name="connsiteY9" fmla="*/ 3524804 h 4818659"/>
              <a:gd name="connsiteX10" fmla="*/ 1656034 w 4918218"/>
              <a:gd name="connsiteY10" fmla="*/ 2267961 h 4818659"/>
              <a:gd name="connsiteX11" fmla="*/ 1520911 w 4918218"/>
              <a:gd name="connsiteY11" fmla="*/ 2037301 h 4818659"/>
              <a:gd name="connsiteX12" fmla="*/ 1569422 w 4918218"/>
              <a:gd name="connsiteY12" fmla="*/ 1909958 h 4818659"/>
              <a:gd name="connsiteX13" fmla="*/ 988769 w 4918218"/>
              <a:gd name="connsiteY13" fmla="*/ 979312 h 4818659"/>
              <a:gd name="connsiteX14" fmla="*/ 914629 w 4918218"/>
              <a:gd name="connsiteY14" fmla="*/ 1111117 h 4818659"/>
              <a:gd name="connsiteX15" fmla="*/ 742436 w 4918218"/>
              <a:gd name="connsiteY15" fmla="*/ 845355 h 4818659"/>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656034 w 4918218"/>
              <a:gd name="connsiteY10" fmla="*/ 2269372 h 4820070"/>
              <a:gd name="connsiteX11" fmla="*/ 1520911 w 4918218"/>
              <a:gd name="connsiteY11" fmla="*/ 2038712 h 4820070"/>
              <a:gd name="connsiteX12" fmla="*/ 1569422 w 4918218"/>
              <a:gd name="connsiteY12" fmla="*/ 1911369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656034 w 4918218"/>
              <a:gd name="connsiteY10" fmla="*/ 2269372 h 4820070"/>
              <a:gd name="connsiteX11" fmla="*/ 1520911 w 4918218"/>
              <a:gd name="connsiteY11" fmla="*/ 2038712 h 4820070"/>
              <a:gd name="connsiteX12" fmla="*/ 1729843 w 4918218"/>
              <a:gd name="connsiteY12" fmla="*/ 1997996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656034 w 4918218"/>
              <a:gd name="connsiteY10" fmla="*/ 2269372 h 4820070"/>
              <a:gd name="connsiteX11" fmla="*/ 1520911 w 4918218"/>
              <a:gd name="connsiteY11" fmla="*/ 2038712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656034 w 4918218"/>
              <a:gd name="connsiteY10" fmla="*/ 2269372 h 4820070"/>
              <a:gd name="connsiteX11" fmla="*/ 1649247 w 4918218"/>
              <a:gd name="connsiteY11" fmla="*/ 2048338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656034 w 4918218"/>
              <a:gd name="connsiteY10" fmla="*/ 2269372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816455 w 4918218"/>
              <a:gd name="connsiteY10" fmla="*/ 2227663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37280 w 4918218"/>
              <a:gd name="connsiteY9" fmla="*/ 3391462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1170058 w 4918218"/>
              <a:gd name="connsiteY8" fmla="*/ 3317668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3970 w 4918218"/>
              <a:gd name="connsiteY8" fmla="*/ 3513382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3970 w 4918218"/>
              <a:gd name="connsiteY8" fmla="*/ 3513382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66469 w 4918218"/>
              <a:gd name="connsiteY7" fmla="*/ 4481203 h 4820070"/>
              <a:gd name="connsiteX8" fmla="*/ 983970 w 4918218"/>
              <a:gd name="connsiteY8" fmla="*/ 3513382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5825 w 4918218"/>
              <a:gd name="connsiteY6" fmla="*/ 4470391 h 4820070"/>
              <a:gd name="connsiteX7" fmla="*/ 366469 w 4918218"/>
              <a:gd name="connsiteY7" fmla="*/ 4481203 h 4820070"/>
              <a:gd name="connsiteX8" fmla="*/ 983970 w 4918218"/>
              <a:gd name="connsiteY8" fmla="*/ 3513382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5825 w 4918218"/>
              <a:gd name="connsiteY6" fmla="*/ 4470391 h 4820070"/>
              <a:gd name="connsiteX7" fmla="*/ 372819 w 4918218"/>
              <a:gd name="connsiteY7" fmla="*/ 4471678 h 4820070"/>
              <a:gd name="connsiteX8" fmla="*/ 983970 w 4918218"/>
              <a:gd name="connsiteY8" fmla="*/ 3513382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16300 w 4918218"/>
              <a:gd name="connsiteY6" fmla="*/ 4473566 h 4820070"/>
              <a:gd name="connsiteX7" fmla="*/ 372819 w 4918218"/>
              <a:gd name="connsiteY7" fmla="*/ 4471678 h 4820070"/>
              <a:gd name="connsiteX8" fmla="*/ 983970 w 4918218"/>
              <a:gd name="connsiteY8" fmla="*/ 3513382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32911 w 4908693"/>
              <a:gd name="connsiteY0" fmla="*/ 846766 h 4820070"/>
              <a:gd name="connsiteX1" fmla="*/ 1553914 w 4908693"/>
              <a:gd name="connsiteY1" fmla="*/ 851537 h 4820070"/>
              <a:gd name="connsiteX2" fmla="*/ 2010010 w 4908693"/>
              <a:gd name="connsiteY2" fmla="*/ 1411 h 4820070"/>
              <a:gd name="connsiteX3" fmla="*/ 4902756 w 4908693"/>
              <a:gd name="connsiteY3" fmla="*/ 1456 h 4820070"/>
              <a:gd name="connsiteX4" fmla="*/ 4908693 w 4908693"/>
              <a:gd name="connsiteY4" fmla="*/ 4820070 h 4820070"/>
              <a:gd name="connsiteX5" fmla="*/ 0 w 4908693"/>
              <a:gd name="connsiteY5" fmla="*/ 4788320 h 4820070"/>
              <a:gd name="connsiteX6" fmla="*/ 206775 w 4908693"/>
              <a:gd name="connsiteY6" fmla="*/ 4473566 h 4820070"/>
              <a:gd name="connsiteX7" fmla="*/ 363294 w 4908693"/>
              <a:gd name="connsiteY7" fmla="*/ 4471678 h 4820070"/>
              <a:gd name="connsiteX8" fmla="*/ 974445 w 4908693"/>
              <a:gd name="connsiteY8" fmla="*/ 3513382 h 4820070"/>
              <a:gd name="connsiteX9" fmla="*/ 830963 w 4908693"/>
              <a:gd name="connsiteY9" fmla="*/ 3516591 h 4820070"/>
              <a:gd name="connsiteX10" fmla="*/ 1652926 w 4908693"/>
              <a:gd name="connsiteY10" fmla="*/ 2250121 h 4820070"/>
              <a:gd name="connsiteX11" fmla="*/ 1508177 w 4908693"/>
              <a:gd name="connsiteY11" fmla="*/ 2032296 h 4820070"/>
              <a:gd name="connsiteX12" fmla="*/ 1575940 w 4908693"/>
              <a:gd name="connsiteY12" fmla="*/ 1920994 h 4820070"/>
              <a:gd name="connsiteX13" fmla="*/ 979244 w 4908693"/>
              <a:gd name="connsiteY13" fmla="*/ 980723 h 4820070"/>
              <a:gd name="connsiteX14" fmla="*/ 905104 w 4908693"/>
              <a:gd name="connsiteY14" fmla="*/ 1112528 h 4820070"/>
              <a:gd name="connsiteX15" fmla="*/ 732911 w 4908693"/>
              <a:gd name="connsiteY15" fmla="*/ 846766 h 4820070"/>
              <a:gd name="connsiteX0" fmla="*/ 732911 w 4955714"/>
              <a:gd name="connsiteY0" fmla="*/ 848840 h 4822144"/>
              <a:gd name="connsiteX1" fmla="*/ 1553914 w 4955714"/>
              <a:gd name="connsiteY1" fmla="*/ 853611 h 4822144"/>
              <a:gd name="connsiteX2" fmla="*/ 2010010 w 4955714"/>
              <a:gd name="connsiteY2" fmla="*/ 3485 h 4822144"/>
              <a:gd name="connsiteX3" fmla="*/ 4955714 w 4955714"/>
              <a:gd name="connsiteY3" fmla="*/ 0 h 4822144"/>
              <a:gd name="connsiteX4" fmla="*/ 4908693 w 4955714"/>
              <a:gd name="connsiteY4" fmla="*/ 4822144 h 4822144"/>
              <a:gd name="connsiteX5" fmla="*/ 0 w 4955714"/>
              <a:gd name="connsiteY5" fmla="*/ 4790394 h 4822144"/>
              <a:gd name="connsiteX6" fmla="*/ 206775 w 4955714"/>
              <a:gd name="connsiteY6" fmla="*/ 4475640 h 4822144"/>
              <a:gd name="connsiteX7" fmla="*/ 363294 w 4955714"/>
              <a:gd name="connsiteY7" fmla="*/ 4473752 h 4822144"/>
              <a:gd name="connsiteX8" fmla="*/ 974445 w 4955714"/>
              <a:gd name="connsiteY8" fmla="*/ 3515456 h 4822144"/>
              <a:gd name="connsiteX9" fmla="*/ 830963 w 4955714"/>
              <a:gd name="connsiteY9" fmla="*/ 3518665 h 4822144"/>
              <a:gd name="connsiteX10" fmla="*/ 1652926 w 4955714"/>
              <a:gd name="connsiteY10" fmla="*/ 2252195 h 4822144"/>
              <a:gd name="connsiteX11" fmla="*/ 1508177 w 4955714"/>
              <a:gd name="connsiteY11" fmla="*/ 2034370 h 4822144"/>
              <a:gd name="connsiteX12" fmla="*/ 1575940 w 4955714"/>
              <a:gd name="connsiteY12" fmla="*/ 1923068 h 4822144"/>
              <a:gd name="connsiteX13" fmla="*/ 979244 w 4955714"/>
              <a:gd name="connsiteY13" fmla="*/ 982797 h 4822144"/>
              <a:gd name="connsiteX14" fmla="*/ 905104 w 4955714"/>
              <a:gd name="connsiteY14" fmla="*/ 1114602 h 4822144"/>
              <a:gd name="connsiteX15" fmla="*/ 732911 w 4955714"/>
              <a:gd name="connsiteY15" fmla="*/ 848840 h 4822144"/>
              <a:gd name="connsiteX0" fmla="*/ 732911 w 4916879"/>
              <a:gd name="connsiteY0" fmla="*/ 848840 h 4822144"/>
              <a:gd name="connsiteX1" fmla="*/ 1553914 w 4916879"/>
              <a:gd name="connsiteY1" fmla="*/ 853611 h 4822144"/>
              <a:gd name="connsiteX2" fmla="*/ 2010010 w 4916879"/>
              <a:gd name="connsiteY2" fmla="*/ 3485 h 4822144"/>
              <a:gd name="connsiteX3" fmla="*/ 4916879 w 4916879"/>
              <a:gd name="connsiteY3" fmla="*/ 0 h 4822144"/>
              <a:gd name="connsiteX4" fmla="*/ 4908693 w 4916879"/>
              <a:gd name="connsiteY4" fmla="*/ 4822144 h 4822144"/>
              <a:gd name="connsiteX5" fmla="*/ 0 w 4916879"/>
              <a:gd name="connsiteY5" fmla="*/ 4790394 h 4822144"/>
              <a:gd name="connsiteX6" fmla="*/ 206775 w 4916879"/>
              <a:gd name="connsiteY6" fmla="*/ 4475640 h 4822144"/>
              <a:gd name="connsiteX7" fmla="*/ 363294 w 4916879"/>
              <a:gd name="connsiteY7" fmla="*/ 4473752 h 4822144"/>
              <a:gd name="connsiteX8" fmla="*/ 974445 w 4916879"/>
              <a:gd name="connsiteY8" fmla="*/ 3515456 h 4822144"/>
              <a:gd name="connsiteX9" fmla="*/ 830963 w 4916879"/>
              <a:gd name="connsiteY9" fmla="*/ 3518665 h 4822144"/>
              <a:gd name="connsiteX10" fmla="*/ 1652926 w 4916879"/>
              <a:gd name="connsiteY10" fmla="*/ 2252195 h 4822144"/>
              <a:gd name="connsiteX11" fmla="*/ 1508177 w 4916879"/>
              <a:gd name="connsiteY11" fmla="*/ 2034370 h 4822144"/>
              <a:gd name="connsiteX12" fmla="*/ 1575940 w 4916879"/>
              <a:gd name="connsiteY12" fmla="*/ 1923068 h 4822144"/>
              <a:gd name="connsiteX13" fmla="*/ 979244 w 4916879"/>
              <a:gd name="connsiteY13" fmla="*/ 982797 h 4822144"/>
              <a:gd name="connsiteX14" fmla="*/ 905104 w 4916879"/>
              <a:gd name="connsiteY14" fmla="*/ 1114602 h 4822144"/>
              <a:gd name="connsiteX15" fmla="*/ 732911 w 4916879"/>
              <a:gd name="connsiteY15" fmla="*/ 848840 h 482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16879" h="4822144">
                <a:moveTo>
                  <a:pt x="732911" y="848840"/>
                </a:moveTo>
                <a:cubicBezTo>
                  <a:pt x="733446" y="848451"/>
                  <a:pt x="1559317" y="848061"/>
                  <a:pt x="1553914" y="853611"/>
                </a:cubicBezTo>
                <a:cubicBezTo>
                  <a:pt x="1551934" y="865486"/>
                  <a:pt x="2006051" y="3485"/>
                  <a:pt x="2010010" y="3485"/>
                </a:cubicBezTo>
                <a:cubicBezTo>
                  <a:pt x="2005316" y="291"/>
                  <a:pt x="3952630" y="-15"/>
                  <a:pt x="4916879" y="0"/>
                </a:cubicBezTo>
                <a:cubicBezTo>
                  <a:pt x="4914150" y="1607381"/>
                  <a:pt x="4911422" y="3214763"/>
                  <a:pt x="4908693" y="4822144"/>
                </a:cubicBezTo>
                <a:lnTo>
                  <a:pt x="0" y="4790394"/>
                </a:lnTo>
                <a:cubicBezTo>
                  <a:pt x="5606" y="4795457"/>
                  <a:pt x="221191" y="4467031"/>
                  <a:pt x="206775" y="4475640"/>
                </a:cubicBezTo>
                <a:cubicBezTo>
                  <a:pt x="213525" y="4480016"/>
                  <a:pt x="361921" y="4478557"/>
                  <a:pt x="363294" y="4473752"/>
                </a:cubicBezTo>
                <a:cubicBezTo>
                  <a:pt x="368901" y="4477414"/>
                  <a:pt x="980566" y="3513883"/>
                  <a:pt x="974445" y="3515456"/>
                </a:cubicBezTo>
                <a:cubicBezTo>
                  <a:pt x="983140" y="3513854"/>
                  <a:pt x="838743" y="3513173"/>
                  <a:pt x="830963" y="3518665"/>
                </a:cubicBezTo>
                <a:cubicBezTo>
                  <a:pt x="831650" y="3511457"/>
                  <a:pt x="1648694" y="2257115"/>
                  <a:pt x="1652926" y="2252195"/>
                </a:cubicBezTo>
                <a:cubicBezTo>
                  <a:pt x="1644459" y="2255742"/>
                  <a:pt x="1510809" y="2039290"/>
                  <a:pt x="1508177" y="2034370"/>
                </a:cubicBezTo>
                <a:cubicBezTo>
                  <a:pt x="1509779" y="2042150"/>
                  <a:pt x="1569762" y="1920093"/>
                  <a:pt x="1575940" y="1923068"/>
                </a:cubicBezTo>
                <a:cubicBezTo>
                  <a:pt x="1573651" y="1921810"/>
                  <a:pt x="984049" y="981196"/>
                  <a:pt x="979244" y="982797"/>
                </a:cubicBezTo>
                <a:cubicBezTo>
                  <a:pt x="974439" y="975932"/>
                  <a:pt x="905333" y="1116976"/>
                  <a:pt x="905104" y="1114602"/>
                </a:cubicBezTo>
                <a:cubicBezTo>
                  <a:pt x="903731" y="1115232"/>
                  <a:pt x="733139" y="847667"/>
                  <a:pt x="732911" y="848840"/>
                </a:cubicBezTo>
                <a:close/>
              </a:path>
            </a:pathLst>
          </a:cu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Content Placeholder 2"/>
          <p:cNvSpPr>
            <a:spLocks noGrp="1"/>
          </p:cNvSpPr>
          <p:nvPr>
            <p:ph idx="1"/>
          </p:nvPr>
        </p:nvSpPr>
        <p:spPr>
          <a:xfrm>
            <a:off x="271310" y="1370012"/>
            <a:ext cx="4681691" cy="3773487"/>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301DB54A-B82D-C94F-8FC7-2F3AE94412DD}"/>
              </a:ext>
            </a:extLst>
          </p:cNvPr>
          <p:cNvSpPr>
            <a:spLocks noGrp="1"/>
          </p:cNvSpPr>
          <p:nvPr>
            <p:ph type="title"/>
          </p:nvPr>
        </p:nvSpPr>
        <p:spPr>
          <a:xfrm>
            <a:off x="271310" y="438150"/>
            <a:ext cx="5672290" cy="85725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a:t>
            </a:r>
          </a:p>
        </p:txBody>
      </p:sp>
    </p:spTree>
    <p:extLst>
      <p:ext uri="{BB962C8B-B14F-4D97-AF65-F5344CB8AC3E}">
        <p14:creationId xmlns:p14="http://schemas.microsoft.com/office/powerpoint/2010/main" val="9033377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solidFill>
                  <a:schemeClr val="bg1"/>
                </a:solidFill>
                <a:latin typeface="Arial" panose="020B0604020202020204" pitchFamily="34" charset="0"/>
                <a:cs typeface="Arial" panose="020B0604020202020204" pitchFamily="34" charset="0"/>
              </a:defRPr>
            </a:lvl1pPr>
          </a:lstStyle>
          <a:p>
            <a:r>
              <a:rPr lang="en-US" dirty="0"/>
              <a:t>Click to edit</a:t>
            </a:r>
          </a:p>
        </p:txBody>
      </p:sp>
      <p:sp>
        <p:nvSpPr>
          <p:cNvPr id="3" name="Text Placeholder 2"/>
          <p:cNvSpPr>
            <a:spLocks noGrp="1"/>
          </p:cNvSpPr>
          <p:nvPr>
            <p:ph type="body" idx="1"/>
          </p:nvPr>
        </p:nvSpPr>
        <p:spPr>
          <a:xfrm>
            <a:off x="722313" y="2179640"/>
            <a:ext cx="7772400" cy="1125537"/>
          </a:xfrm>
          <a:prstGeom prst="rect">
            <a:avLst/>
          </a:prstGeom>
        </p:spPr>
        <p:txBody>
          <a:bodyPr anchor="b"/>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7467368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8"/>
            <a:ext cx="7772400" cy="11017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144831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200155"/>
            <a:ext cx="8229600" cy="339407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63416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200155"/>
            <a:ext cx="3581400" cy="3809995"/>
          </a:xfrm>
          <a:prstGeom prst="rect">
            <a:avLst/>
          </a:prstGeom>
        </p:spPr>
        <p:txBody>
          <a:bodyPr/>
          <a:lstStyle>
            <a:lvl1pPr>
              <a:defRPr sz="2800">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1800">
                <a:solidFill>
                  <a:schemeClr val="bg1"/>
                </a:solidFill>
                <a:latin typeface="Arial" panose="020B0604020202020204" pitchFamily="34" charset="0"/>
                <a:cs typeface="Arial" panose="020B0604020202020204" pitchFamily="34" charset="0"/>
              </a:defRPr>
            </a:lvl4pPr>
            <a:lvl5pPr>
              <a:defRPr sz="1800">
                <a:solidFill>
                  <a:schemeClr val="bg1"/>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5"/>
            <a:ext cx="3581400" cy="3809995"/>
          </a:xfrm>
          <a:prstGeom prst="rect">
            <a:avLst/>
          </a:prstGeom>
        </p:spPr>
        <p:txBody>
          <a:bodyPr/>
          <a:lstStyle>
            <a:lvl1pPr>
              <a:defRPr sz="2800">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1800">
                <a:solidFill>
                  <a:schemeClr val="bg1"/>
                </a:solidFill>
                <a:latin typeface="Arial" panose="020B0604020202020204" pitchFamily="34" charset="0"/>
                <a:cs typeface="Arial" panose="020B0604020202020204" pitchFamily="34" charset="0"/>
              </a:defRPr>
            </a:lvl4pPr>
            <a:lvl5pPr>
              <a:defRPr sz="1800">
                <a:solidFill>
                  <a:schemeClr val="bg1"/>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83499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433333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7"/>
          </a:xfrm>
          <a:prstGeom prst="rect">
            <a:avLst/>
          </a:prstGeom>
        </p:spPr>
        <p:txBody>
          <a:bodyPr anchor="b"/>
          <a:lstStyle>
            <a:lvl1pPr algn="l">
              <a:defRPr sz="2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04789"/>
            <a:ext cx="5111750" cy="4729161"/>
          </a:xfrm>
          <a:prstGeom prst="rect">
            <a:avLst/>
          </a:prstGeom>
        </p:spPr>
        <p:txBody>
          <a:bodyPr/>
          <a:lstStyle>
            <a:lvl1pPr>
              <a:defRPr sz="32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2" y="1076324"/>
            <a:ext cx="3008313" cy="385762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248488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a:prstGeom prst="rect">
            <a:avLst/>
          </a:prstGeom>
        </p:spPr>
        <p:txBody>
          <a:bodyPr anchor="b"/>
          <a:lstStyle>
            <a:lvl1pPr algn="l">
              <a:defRPr sz="2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901"/>
            <a:ext cx="5486400" cy="603250"/>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8327098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0773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a:prstGeom prst="rect">
            <a:avLst/>
          </a:prstGeom>
        </p:spPr>
        <p:txBody>
          <a:bodyPr anchor="t"/>
          <a:lstStyle>
            <a:lvl1pPr algn="l">
              <a:defRPr sz="4000" b="1" cap="all">
                <a:solidFill>
                  <a:schemeClr val="bg1"/>
                </a:solidFill>
                <a:latin typeface="Arial" panose="020B0604020202020204" pitchFamily="34" charset="0"/>
                <a:cs typeface="Arial" panose="020B0604020202020204" pitchFamily="34" charset="0"/>
              </a:defRPr>
            </a:lvl1pPr>
          </a:lstStyle>
          <a:p>
            <a:r>
              <a:rPr lang="en-US" dirty="0"/>
              <a:t>Click to edit</a:t>
            </a:r>
          </a:p>
        </p:txBody>
      </p:sp>
      <p:sp>
        <p:nvSpPr>
          <p:cNvPr id="3" name="Text Placeholder 2"/>
          <p:cNvSpPr>
            <a:spLocks noGrp="1"/>
          </p:cNvSpPr>
          <p:nvPr>
            <p:ph type="body" idx="1"/>
          </p:nvPr>
        </p:nvSpPr>
        <p:spPr>
          <a:xfrm>
            <a:off x="722313" y="2179640"/>
            <a:ext cx="7772400" cy="1125537"/>
          </a:xfrm>
          <a:prstGeom prst="rect">
            <a:avLst/>
          </a:prstGeom>
        </p:spPr>
        <p:txBody>
          <a:bodyPr anchor="b"/>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316861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7"/>
          </a:xfrm>
          <a:prstGeom prst="rect">
            <a:avLst/>
          </a:prstGeom>
        </p:spPr>
        <p:txBody>
          <a:bodyPr anchor="b"/>
          <a:lstStyle>
            <a:lvl1pPr algn="l">
              <a:defRPr sz="2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04789"/>
            <a:ext cx="5111750" cy="4729161"/>
          </a:xfrm>
          <a:prstGeom prst="rect">
            <a:avLst/>
          </a:prstGeom>
        </p:spPr>
        <p:txBody>
          <a:bodyPr/>
          <a:lstStyle>
            <a:lvl1pPr>
              <a:defRPr sz="32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2" y="1076324"/>
            <a:ext cx="3008313" cy="385762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9549817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8"/>
            <a:ext cx="7772400" cy="11017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8604361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200155"/>
            <a:ext cx="8229600" cy="339407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39555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200155"/>
            <a:ext cx="3581400" cy="3809995"/>
          </a:xfrm>
          <a:prstGeom prst="rect">
            <a:avLst/>
          </a:prstGeom>
        </p:spPr>
        <p:txBody>
          <a:bodyPr/>
          <a:lstStyle>
            <a:lvl1pPr>
              <a:defRPr sz="2800">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1800">
                <a:solidFill>
                  <a:schemeClr val="bg1"/>
                </a:solidFill>
                <a:latin typeface="Arial" panose="020B0604020202020204" pitchFamily="34" charset="0"/>
                <a:cs typeface="Arial" panose="020B0604020202020204" pitchFamily="34" charset="0"/>
              </a:defRPr>
            </a:lvl4pPr>
            <a:lvl5pPr>
              <a:defRPr sz="1800">
                <a:solidFill>
                  <a:schemeClr val="bg1"/>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5"/>
            <a:ext cx="3581400" cy="3809995"/>
          </a:xfrm>
          <a:prstGeom prst="rect">
            <a:avLst/>
          </a:prstGeom>
        </p:spPr>
        <p:txBody>
          <a:bodyPr/>
          <a:lstStyle>
            <a:lvl1pPr>
              <a:defRPr sz="2800">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000">
                <a:solidFill>
                  <a:schemeClr val="bg1"/>
                </a:solidFill>
                <a:latin typeface="Arial" panose="020B0604020202020204" pitchFamily="34" charset="0"/>
                <a:cs typeface="Arial" panose="020B0604020202020204" pitchFamily="34" charset="0"/>
              </a:defRPr>
            </a:lvl3pPr>
            <a:lvl4pPr>
              <a:defRPr sz="1800">
                <a:solidFill>
                  <a:schemeClr val="bg1"/>
                </a:solidFill>
                <a:latin typeface="Arial" panose="020B0604020202020204" pitchFamily="34" charset="0"/>
                <a:cs typeface="Arial" panose="020B0604020202020204" pitchFamily="34" charset="0"/>
              </a:defRPr>
            </a:lvl4pPr>
            <a:lvl5pPr>
              <a:defRPr sz="1800">
                <a:solidFill>
                  <a:schemeClr val="bg1"/>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25393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9919507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7"/>
          </a:xfrm>
          <a:prstGeom prst="rect">
            <a:avLst/>
          </a:prstGeom>
        </p:spPr>
        <p:txBody>
          <a:bodyPr anchor="b"/>
          <a:lstStyle>
            <a:lvl1pPr algn="l">
              <a:defRPr sz="2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04789"/>
            <a:ext cx="5111750" cy="4729161"/>
          </a:xfrm>
          <a:prstGeom prst="rect">
            <a:avLst/>
          </a:prstGeom>
        </p:spPr>
        <p:txBody>
          <a:bodyPr/>
          <a:lstStyle>
            <a:lvl1pPr>
              <a:defRPr sz="32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2" y="1076324"/>
            <a:ext cx="3008313" cy="3857625"/>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3019622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a:prstGeom prst="rect">
            <a:avLst/>
          </a:prstGeom>
        </p:spPr>
        <p:txBody>
          <a:bodyPr anchor="b"/>
          <a:lstStyle>
            <a:lvl1pPr algn="l">
              <a:defRPr sz="2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901"/>
            <a:ext cx="5486400" cy="603250"/>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9361166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7333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8273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2701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85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450"/>
          </a:xfrm>
          <a:prstGeom prst="rect">
            <a:avLst/>
          </a:prstGeom>
        </p:spPr>
        <p:txBody>
          <a:bodyPr anchor="b"/>
          <a:lstStyle>
            <a:lvl1pPr algn="l">
              <a:defRPr sz="2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460375"/>
            <a:ext cx="5486400" cy="30861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901"/>
            <a:ext cx="5486400" cy="603250"/>
          </a:xfrm>
          <a:prstGeom prst="rect">
            <a:avLst/>
          </a:prstGeom>
        </p:spPr>
        <p:txBody>
          <a:bodyPr/>
          <a:lstStyle>
            <a:lvl1pPr marL="0" indent="0">
              <a:buNone/>
              <a:defRPr sz="1400">
                <a:solidFill>
                  <a:schemeClr val="bg1"/>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2720058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8654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9522768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66F54BDB-94E5-E34C-ACAA-E37066D89B7C}"/>
              </a:ext>
            </a:extLst>
          </p:cNvPr>
          <p:cNvSpPr>
            <a:spLocks noGrp="1" noChangeAspect="1"/>
          </p:cNvSpPr>
          <p:nvPr>
            <p:ph type="pic" idx="10"/>
          </p:nvPr>
        </p:nvSpPr>
        <p:spPr>
          <a:xfrm>
            <a:off x="4235307" y="351734"/>
            <a:ext cx="4916879" cy="4822144"/>
          </a:xfrm>
          <a:custGeom>
            <a:avLst/>
            <a:gdLst>
              <a:gd name="connsiteX0" fmla="*/ 0 w 5486400"/>
              <a:gd name="connsiteY0" fmla="*/ 0 h 3086100"/>
              <a:gd name="connsiteX1" fmla="*/ 5486400 w 5486400"/>
              <a:gd name="connsiteY1" fmla="*/ 0 h 3086100"/>
              <a:gd name="connsiteX2" fmla="*/ 5486400 w 5486400"/>
              <a:gd name="connsiteY2" fmla="*/ 3086100 h 3086100"/>
              <a:gd name="connsiteX3" fmla="*/ 0 w 5486400"/>
              <a:gd name="connsiteY3" fmla="*/ 3086100 h 3086100"/>
              <a:gd name="connsiteX4" fmla="*/ 0 w 5486400"/>
              <a:gd name="connsiteY4" fmla="*/ 0 h 3086100"/>
              <a:gd name="connsiteX0" fmla="*/ 0 w 5486400"/>
              <a:gd name="connsiteY0" fmla="*/ 0 h 5186749"/>
              <a:gd name="connsiteX1" fmla="*/ 5486400 w 5486400"/>
              <a:gd name="connsiteY1" fmla="*/ 0 h 5186749"/>
              <a:gd name="connsiteX2" fmla="*/ 5486400 w 5486400"/>
              <a:gd name="connsiteY2" fmla="*/ 3086100 h 5186749"/>
              <a:gd name="connsiteX3" fmla="*/ 576648 w 5486400"/>
              <a:gd name="connsiteY3" fmla="*/ 5186749 h 5186749"/>
              <a:gd name="connsiteX4" fmla="*/ 0 w 5486400"/>
              <a:gd name="connsiteY4" fmla="*/ 0 h 5186749"/>
              <a:gd name="connsiteX0" fmla="*/ 0 w 5486400"/>
              <a:gd name="connsiteY0" fmla="*/ 0 h 5186749"/>
              <a:gd name="connsiteX1" fmla="*/ 5486400 w 5486400"/>
              <a:gd name="connsiteY1" fmla="*/ 0 h 5186749"/>
              <a:gd name="connsiteX2" fmla="*/ 5486400 w 5486400"/>
              <a:gd name="connsiteY2" fmla="*/ 5186749 h 5186749"/>
              <a:gd name="connsiteX3" fmla="*/ 576648 w 5486400"/>
              <a:gd name="connsiteY3" fmla="*/ 5186749 h 5186749"/>
              <a:gd name="connsiteX4" fmla="*/ 0 w 5486400"/>
              <a:gd name="connsiteY4" fmla="*/ 0 h 5186749"/>
              <a:gd name="connsiteX0" fmla="*/ 0 w 4917989"/>
              <a:gd name="connsiteY0" fmla="*/ 0 h 5203225"/>
              <a:gd name="connsiteX1" fmla="*/ 4917989 w 4917989"/>
              <a:gd name="connsiteY1" fmla="*/ 16476 h 5203225"/>
              <a:gd name="connsiteX2" fmla="*/ 4917989 w 4917989"/>
              <a:gd name="connsiteY2" fmla="*/ 5203225 h 5203225"/>
              <a:gd name="connsiteX3" fmla="*/ 8237 w 4917989"/>
              <a:gd name="connsiteY3" fmla="*/ 5203225 h 5203225"/>
              <a:gd name="connsiteX4" fmla="*/ 0 w 4917989"/>
              <a:gd name="connsiteY4"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135094 w 5138683"/>
              <a:gd name="connsiteY4" fmla="*/ 1495683 h 5203225"/>
              <a:gd name="connsiteX5" fmla="*/ 220694 w 5138683"/>
              <a:gd name="connsiteY5"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209234 w 5138683"/>
              <a:gd name="connsiteY4" fmla="*/ 1363878 h 5203225"/>
              <a:gd name="connsiteX5" fmla="*/ 1135094 w 5138683"/>
              <a:gd name="connsiteY5" fmla="*/ 1495683 h 5203225"/>
              <a:gd name="connsiteX6" fmla="*/ 220694 w 5138683"/>
              <a:gd name="connsiteY6"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794121 w 5138683"/>
              <a:gd name="connsiteY4" fmla="*/ 2302991 h 5203225"/>
              <a:gd name="connsiteX5" fmla="*/ 1209234 w 5138683"/>
              <a:gd name="connsiteY5" fmla="*/ 1363878 h 5203225"/>
              <a:gd name="connsiteX6" fmla="*/ 1135094 w 5138683"/>
              <a:gd name="connsiteY6" fmla="*/ 1495683 h 5203225"/>
              <a:gd name="connsiteX7" fmla="*/ 220694 w 5138683"/>
              <a:gd name="connsiteY7"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711742 w 5138683"/>
              <a:gd name="connsiteY4" fmla="*/ 2443034 h 5203225"/>
              <a:gd name="connsiteX5" fmla="*/ 1794121 w 5138683"/>
              <a:gd name="connsiteY5" fmla="*/ 2302991 h 5203225"/>
              <a:gd name="connsiteX6" fmla="*/ 1209234 w 5138683"/>
              <a:gd name="connsiteY6" fmla="*/ 1363878 h 5203225"/>
              <a:gd name="connsiteX7" fmla="*/ 1135094 w 5138683"/>
              <a:gd name="connsiteY7" fmla="*/ 1495683 h 5203225"/>
              <a:gd name="connsiteX8" fmla="*/ 220694 w 5138683"/>
              <a:gd name="connsiteY8"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876499 w 5138683"/>
              <a:gd name="connsiteY4" fmla="*/ 2673694 h 5203225"/>
              <a:gd name="connsiteX5" fmla="*/ 1711742 w 5138683"/>
              <a:gd name="connsiteY5" fmla="*/ 2443034 h 5203225"/>
              <a:gd name="connsiteX6" fmla="*/ 1794121 w 5138683"/>
              <a:gd name="connsiteY6" fmla="*/ 2302991 h 5203225"/>
              <a:gd name="connsiteX7" fmla="*/ 1209234 w 5138683"/>
              <a:gd name="connsiteY7" fmla="*/ 1363878 h 5203225"/>
              <a:gd name="connsiteX8" fmla="*/ 1135094 w 5138683"/>
              <a:gd name="connsiteY8" fmla="*/ 1495683 h 5203225"/>
              <a:gd name="connsiteX9" fmla="*/ 220694 w 5138683"/>
              <a:gd name="connsiteY9"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060953 w 5138683"/>
              <a:gd name="connsiteY4" fmla="*/ 3909370 h 5203225"/>
              <a:gd name="connsiteX5" fmla="*/ 1876499 w 5138683"/>
              <a:gd name="connsiteY5" fmla="*/ 2673694 h 5203225"/>
              <a:gd name="connsiteX6" fmla="*/ 1711742 w 5138683"/>
              <a:gd name="connsiteY6" fmla="*/ 2443034 h 5203225"/>
              <a:gd name="connsiteX7" fmla="*/ 1794121 w 5138683"/>
              <a:gd name="connsiteY7" fmla="*/ 2302991 h 5203225"/>
              <a:gd name="connsiteX8" fmla="*/ 1209234 w 5138683"/>
              <a:gd name="connsiteY8" fmla="*/ 1363878 h 5203225"/>
              <a:gd name="connsiteX9" fmla="*/ 1135094 w 5138683"/>
              <a:gd name="connsiteY9" fmla="*/ 1495683 h 5203225"/>
              <a:gd name="connsiteX10" fmla="*/ 220694 w 5138683"/>
              <a:gd name="connsiteY10" fmla="*/ 0 h 5203225"/>
              <a:gd name="connsiteX0" fmla="*/ 220694 w 5138683"/>
              <a:gd name="connsiteY0" fmla="*/ 0 h 5203225"/>
              <a:gd name="connsiteX1" fmla="*/ 5138683 w 5138683"/>
              <a:gd name="connsiteY1" fmla="*/ 16476 h 5203225"/>
              <a:gd name="connsiteX2" fmla="*/ 5138683 w 5138683"/>
              <a:gd name="connsiteY2" fmla="*/ 5203225 h 5203225"/>
              <a:gd name="connsiteX3" fmla="*/ 228931 w 5138683"/>
              <a:gd name="connsiteY3" fmla="*/ 5203225 h 5203225"/>
              <a:gd name="connsiteX4" fmla="*/ 1192759 w 5138683"/>
              <a:gd name="connsiteY4" fmla="*/ 3909370 h 5203225"/>
              <a:gd name="connsiteX5" fmla="*/ 1060953 w 5138683"/>
              <a:gd name="connsiteY5" fmla="*/ 3909370 h 5203225"/>
              <a:gd name="connsiteX6" fmla="*/ 1876499 w 5138683"/>
              <a:gd name="connsiteY6" fmla="*/ 2673694 h 5203225"/>
              <a:gd name="connsiteX7" fmla="*/ 1711742 w 5138683"/>
              <a:gd name="connsiteY7" fmla="*/ 2443034 h 5203225"/>
              <a:gd name="connsiteX8" fmla="*/ 1794121 w 5138683"/>
              <a:gd name="connsiteY8" fmla="*/ 2302991 h 5203225"/>
              <a:gd name="connsiteX9" fmla="*/ 1209234 w 5138683"/>
              <a:gd name="connsiteY9" fmla="*/ 1363878 h 5203225"/>
              <a:gd name="connsiteX10" fmla="*/ 1135094 w 5138683"/>
              <a:gd name="connsiteY10" fmla="*/ 1495683 h 5203225"/>
              <a:gd name="connsiteX11" fmla="*/ 220694 w 5138683"/>
              <a:gd name="connsiteY11" fmla="*/ 0 h 5203225"/>
              <a:gd name="connsiteX0" fmla="*/ 284701 w 5202690"/>
              <a:gd name="connsiteY0" fmla="*/ 0 h 5203225"/>
              <a:gd name="connsiteX1" fmla="*/ 5202690 w 5202690"/>
              <a:gd name="connsiteY1" fmla="*/ 16476 h 5203225"/>
              <a:gd name="connsiteX2" fmla="*/ 5202690 w 5202690"/>
              <a:gd name="connsiteY2" fmla="*/ 5203225 h 5203225"/>
              <a:gd name="connsiteX3" fmla="*/ 292938 w 5202690"/>
              <a:gd name="connsiteY3" fmla="*/ 5203225 h 5203225"/>
              <a:gd name="connsiteX4" fmla="*/ 663641 w 5202690"/>
              <a:gd name="connsiteY4" fmla="*/ 4848483 h 5203225"/>
              <a:gd name="connsiteX5" fmla="*/ 1256766 w 5202690"/>
              <a:gd name="connsiteY5" fmla="*/ 3909370 h 5203225"/>
              <a:gd name="connsiteX6" fmla="*/ 1124960 w 5202690"/>
              <a:gd name="connsiteY6" fmla="*/ 3909370 h 5203225"/>
              <a:gd name="connsiteX7" fmla="*/ 1940506 w 5202690"/>
              <a:gd name="connsiteY7" fmla="*/ 2673694 h 5203225"/>
              <a:gd name="connsiteX8" fmla="*/ 1775749 w 5202690"/>
              <a:gd name="connsiteY8" fmla="*/ 2443034 h 5203225"/>
              <a:gd name="connsiteX9" fmla="*/ 1858128 w 5202690"/>
              <a:gd name="connsiteY9" fmla="*/ 2302991 h 5203225"/>
              <a:gd name="connsiteX10" fmla="*/ 1273241 w 5202690"/>
              <a:gd name="connsiteY10" fmla="*/ 1363878 h 5203225"/>
              <a:gd name="connsiteX11" fmla="*/ 1199101 w 5202690"/>
              <a:gd name="connsiteY11" fmla="*/ 1495683 h 5203225"/>
              <a:gd name="connsiteX12" fmla="*/ 284701 w 5202690"/>
              <a:gd name="connsiteY12" fmla="*/ 0 h 5203225"/>
              <a:gd name="connsiteX0" fmla="*/ 315140 w 5233129"/>
              <a:gd name="connsiteY0" fmla="*/ 0 h 5203225"/>
              <a:gd name="connsiteX1" fmla="*/ 5233129 w 5233129"/>
              <a:gd name="connsiteY1" fmla="*/ 16476 h 5203225"/>
              <a:gd name="connsiteX2" fmla="*/ 5233129 w 5233129"/>
              <a:gd name="connsiteY2" fmla="*/ 5203225 h 5203225"/>
              <a:gd name="connsiteX3" fmla="*/ 323377 w 5233129"/>
              <a:gd name="connsiteY3" fmla="*/ 5203225 h 5203225"/>
              <a:gd name="connsiteX4" fmla="*/ 537561 w 5233129"/>
              <a:gd name="connsiteY4" fmla="*/ 4856721 h 5203225"/>
              <a:gd name="connsiteX5" fmla="*/ 694080 w 5233129"/>
              <a:gd name="connsiteY5" fmla="*/ 4848483 h 5203225"/>
              <a:gd name="connsiteX6" fmla="*/ 1287205 w 5233129"/>
              <a:gd name="connsiteY6" fmla="*/ 3909370 h 5203225"/>
              <a:gd name="connsiteX7" fmla="*/ 1155399 w 5233129"/>
              <a:gd name="connsiteY7" fmla="*/ 3909370 h 5203225"/>
              <a:gd name="connsiteX8" fmla="*/ 1970945 w 5233129"/>
              <a:gd name="connsiteY8" fmla="*/ 2673694 h 5203225"/>
              <a:gd name="connsiteX9" fmla="*/ 1806188 w 5233129"/>
              <a:gd name="connsiteY9" fmla="*/ 2443034 h 5203225"/>
              <a:gd name="connsiteX10" fmla="*/ 1888567 w 5233129"/>
              <a:gd name="connsiteY10" fmla="*/ 2302991 h 5203225"/>
              <a:gd name="connsiteX11" fmla="*/ 1303680 w 5233129"/>
              <a:gd name="connsiteY11" fmla="*/ 1363878 h 5203225"/>
              <a:gd name="connsiteX12" fmla="*/ 1229540 w 5233129"/>
              <a:gd name="connsiteY12" fmla="*/ 1495683 h 5203225"/>
              <a:gd name="connsiteX13" fmla="*/ 315140 w 5233129"/>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301695 w 5219684"/>
              <a:gd name="connsiteY0" fmla="*/ 0 h 5203225"/>
              <a:gd name="connsiteX1" fmla="*/ 5219684 w 5219684"/>
              <a:gd name="connsiteY1" fmla="*/ 16476 h 5203225"/>
              <a:gd name="connsiteX2" fmla="*/ 5219684 w 5219684"/>
              <a:gd name="connsiteY2" fmla="*/ 5203225 h 5203225"/>
              <a:gd name="connsiteX3" fmla="*/ 309932 w 5219684"/>
              <a:gd name="connsiteY3" fmla="*/ 5203225 h 5203225"/>
              <a:gd name="connsiteX4" fmla="*/ 524116 w 5219684"/>
              <a:gd name="connsiteY4" fmla="*/ 4856721 h 5203225"/>
              <a:gd name="connsiteX5" fmla="*/ 680635 w 5219684"/>
              <a:gd name="connsiteY5" fmla="*/ 4848483 h 5203225"/>
              <a:gd name="connsiteX6" fmla="*/ 1273760 w 5219684"/>
              <a:gd name="connsiteY6" fmla="*/ 3909370 h 5203225"/>
              <a:gd name="connsiteX7" fmla="*/ 1141954 w 5219684"/>
              <a:gd name="connsiteY7" fmla="*/ 3909370 h 5203225"/>
              <a:gd name="connsiteX8" fmla="*/ 1957500 w 5219684"/>
              <a:gd name="connsiteY8" fmla="*/ 2673694 h 5203225"/>
              <a:gd name="connsiteX9" fmla="*/ 1792743 w 5219684"/>
              <a:gd name="connsiteY9" fmla="*/ 2443034 h 5203225"/>
              <a:gd name="connsiteX10" fmla="*/ 1875122 w 5219684"/>
              <a:gd name="connsiteY10" fmla="*/ 2302991 h 5203225"/>
              <a:gd name="connsiteX11" fmla="*/ 1290235 w 5219684"/>
              <a:gd name="connsiteY11" fmla="*/ 1363878 h 5203225"/>
              <a:gd name="connsiteX12" fmla="*/ 1216095 w 5219684"/>
              <a:gd name="connsiteY12" fmla="*/ 1495683 h 5203225"/>
              <a:gd name="connsiteX13" fmla="*/ 301695 w 5219684"/>
              <a:gd name="connsiteY13" fmla="*/ 0 h 5203225"/>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94122 w 5138684"/>
              <a:gd name="connsiteY10" fmla="*/ 2302991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94122 w 5138684"/>
              <a:gd name="connsiteY10" fmla="*/ 2302991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94122 w 5138684"/>
              <a:gd name="connsiteY10" fmla="*/ 2302991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94122 w 5138684"/>
              <a:gd name="connsiteY10" fmla="*/ 2302991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220695 w 5138684"/>
              <a:gd name="connsiteY0" fmla="*/ 0 h 5203277"/>
              <a:gd name="connsiteX1" fmla="*/ 5138684 w 5138684"/>
              <a:gd name="connsiteY1" fmla="*/ 16476 h 5203277"/>
              <a:gd name="connsiteX2" fmla="*/ 5138684 w 5138684"/>
              <a:gd name="connsiteY2" fmla="*/ 5203225 h 5203277"/>
              <a:gd name="connsiteX3" fmla="*/ 228932 w 5138684"/>
              <a:gd name="connsiteY3" fmla="*/ 5203225 h 5203277"/>
              <a:gd name="connsiteX4" fmla="*/ 443116 w 5138684"/>
              <a:gd name="connsiteY4" fmla="*/ 4856721 h 5203277"/>
              <a:gd name="connsiteX5" fmla="*/ 599635 w 5138684"/>
              <a:gd name="connsiteY5" fmla="*/ 4848483 h 5203277"/>
              <a:gd name="connsiteX6" fmla="*/ 1192760 w 5138684"/>
              <a:gd name="connsiteY6" fmla="*/ 3909370 h 5203277"/>
              <a:gd name="connsiteX7" fmla="*/ 1060954 w 5138684"/>
              <a:gd name="connsiteY7" fmla="*/ 3909370 h 5203277"/>
              <a:gd name="connsiteX8" fmla="*/ 1876500 w 5138684"/>
              <a:gd name="connsiteY8" fmla="*/ 2673694 h 5203277"/>
              <a:gd name="connsiteX9" fmla="*/ 1711743 w 5138684"/>
              <a:gd name="connsiteY9" fmla="*/ 2443034 h 5203277"/>
              <a:gd name="connsiteX10" fmla="*/ 1789888 w 5138684"/>
              <a:gd name="connsiteY10" fmla="*/ 2294524 h 5203277"/>
              <a:gd name="connsiteX11" fmla="*/ 1209235 w 5138684"/>
              <a:gd name="connsiteY11" fmla="*/ 1363878 h 5203277"/>
              <a:gd name="connsiteX12" fmla="*/ 1135095 w 5138684"/>
              <a:gd name="connsiteY12" fmla="*/ 1495683 h 5203277"/>
              <a:gd name="connsiteX13" fmla="*/ 220695 w 5138684"/>
              <a:gd name="connsiteY13" fmla="*/ 0 h 5203277"/>
              <a:gd name="connsiteX0" fmla="*/ 0 w 4917989"/>
              <a:gd name="connsiteY0" fmla="*/ 0 h 5203277"/>
              <a:gd name="connsiteX1" fmla="*/ 4917989 w 4917989"/>
              <a:gd name="connsiteY1" fmla="*/ 16476 h 5203277"/>
              <a:gd name="connsiteX2" fmla="*/ 4917989 w 4917989"/>
              <a:gd name="connsiteY2" fmla="*/ 5203225 h 5203277"/>
              <a:gd name="connsiteX3" fmla="*/ 8237 w 4917989"/>
              <a:gd name="connsiteY3" fmla="*/ 5203225 h 5203277"/>
              <a:gd name="connsiteX4" fmla="*/ 222421 w 4917989"/>
              <a:gd name="connsiteY4" fmla="*/ 4856721 h 5203277"/>
              <a:gd name="connsiteX5" fmla="*/ 378940 w 4917989"/>
              <a:gd name="connsiteY5" fmla="*/ 4848483 h 5203277"/>
              <a:gd name="connsiteX6" fmla="*/ 972065 w 4917989"/>
              <a:gd name="connsiteY6" fmla="*/ 3909370 h 5203277"/>
              <a:gd name="connsiteX7" fmla="*/ 840259 w 4917989"/>
              <a:gd name="connsiteY7" fmla="*/ 3909370 h 5203277"/>
              <a:gd name="connsiteX8" fmla="*/ 1655805 w 4917989"/>
              <a:gd name="connsiteY8" fmla="*/ 2673694 h 5203277"/>
              <a:gd name="connsiteX9" fmla="*/ 1491048 w 4917989"/>
              <a:gd name="connsiteY9" fmla="*/ 2443034 h 5203277"/>
              <a:gd name="connsiteX10" fmla="*/ 1569193 w 4917989"/>
              <a:gd name="connsiteY10" fmla="*/ 2294524 h 5203277"/>
              <a:gd name="connsiteX11" fmla="*/ 988540 w 4917989"/>
              <a:gd name="connsiteY11" fmla="*/ 1363878 h 5203277"/>
              <a:gd name="connsiteX12" fmla="*/ 914400 w 4917989"/>
              <a:gd name="connsiteY12" fmla="*/ 1495683 h 5203277"/>
              <a:gd name="connsiteX13" fmla="*/ 0 w 4917989"/>
              <a:gd name="connsiteY13" fmla="*/ 0 h 5203277"/>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55805 w 4917989"/>
              <a:gd name="connsiteY8" fmla="*/ 2660995 h 5190578"/>
              <a:gd name="connsiteX9" fmla="*/ 1491048 w 4917989"/>
              <a:gd name="connsiteY9" fmla="*/ 2430335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55805 w 4917989"/>
              <a:gd name="connsiteY8" fmla="*/ 2660995 h 5190578"/>
              <a:gd name="connsiteX9" fmla="*/ 1491048 w 4917989"/>
              <a:gd name="connsiteY9" fmla="*/ 2430335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55805 w 4917989"/>
              <a:gd name="connsiteY8" fmla="*/ 2660995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68505 w 4917989"/>
              <a:gd name="connsiteY8" fmla="*/ 2635595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68505 w 4917989"/>
              <a:gd name="connsiteY8" fmla="*/ 2635595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68505 w 4917989"/>
              <a:gd name="connsiteY8" fmla="*/ 2635595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2065 w 4917989"/>
              <a:gd name="connsiteY6" fmla="*/ 3896671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1196431 w 4917989"/>
              <a:gd name="connsiteY6" fmla="*/ 3824705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6298 w 4917989"/>
              <a:gd name="connsiteY6" fmla="*/ 3888205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76298 w 4917989"/>
              <a:gd name="connsiteY6" fmla="*/ 3888205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1077898 w 4917989"/>
              <a:gd name="connsiteY6" fmla="*/ 3998272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1099065 w 4917989"/>
              <a:gd name="connsiteY6" fmla="*/ 4108338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1099065 w 4917989"/>
              <a:gd name="connsiteY6" fmla="*/ 4108338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80532 w 4917989"/>
              <a:gd name="connsiteY6" fmla="*/ 3896671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0 w 4917989"/>
              <a:gd name="connsiteY0" fmla="*/ 1 h 5190578"/>
              <a:gd name="connsiteX1" fmla="*/ 4917989 w 4917989"/>
              <a:gd name="connsiteY1" fmla="*/ 3777 h 5190578"/>
              <a:gd name="connsiteX2" fmla="*/ 4917989 w 4917989"/>
              <a:gd name="connsiteY2" fmla="*/ 5190526 h 5190578"/>
              <a:gd name="connsiteX3" fmla="*/ 8237 w 4917989"/>
              <a:gd name="connsiteY3" fmla="*/ 5190526 h 5190578"/>
              <a:gd name="connsiteX4" fmla="*/ 222421 w 4917989"/>
              <a:gd name="connsiteY4" fmla="*/ 4844022 h 5190578"/>
              <a:gd name="connsiteX5" fmla="*/ 378940 w 4917989"/>
              <a:gd name="connsiteY5" fmla="*/ 4835784 h 5190578"/>
              <a:gd name="connsiteX6" fmla="*/ 980532 w 4917989"/>
              <a:gd name="connsiteY6" fmla="*/ 3896671 h 5190578"/>
              <a:gd name="connsiteX7" fmla="*/ 840259 w 4917989"/>
              <a:gd name="connsiteY7" fmla="*/ 3896671 h 5190578"/>
              <a:gd name="connsiteX8" fmla="*/ 1655805 w 4917989"/>
              <a:gd name="connsiteY8" fmla="*/ 2639828 h 5190578"/>
              <a:gd name="connsiteX9" fmla="*/ 1520682 w 4917989"/>
              <a:gd name="connsiteY9" fmla="*/ 2409168 h 5190578"/>
              <a:gd name="connsiteX10" fmla="*/ 1569193 w 4917989"/>
              <a:gd name="connsiteY10" fmla="*/ 2281825 h 5190578"/>
              <a:gd name="connsiteX11" fmla="*/ 988540 w 4917989"/>
              <a:gd name="connsiteY11" fmla="*/ 1351179 h 5190578"/>
              <a:gd name="connsiteX12" fmla="*/ 914400 w 4917989"/>
              <a:gd name="connsiteY12" fmla="*/ 1482984 h 5190578"/>
              <a:gd name="connsiteX13" fmla="*/ 0 w 4917989"/>
              <a:gd name="connsiteY13" fmla="*/ 1 h 5190578"/>
              <a:gd name="connsiteX0" fmla="*/ 229 w 4918218"/>
              <a:gd name="connsiteY0" fmla="*/ 1 h 5190526"/>
              <a:gd name="connsiteX1" fmla="*/ 4918218 w 4918218"/>
              <a:gd name="connsiteY1" fmla="*/ 3777 h 5190526"/>
              <a:gd name="connsiteX2" fmla="*/ 4918218 w 4918218"/>
              <a:gd name="connsiteY2" fmla="*/ 5190526 h 5190526"/>
              <a:gd name="connsiteX3" fmla="*/ 0 w 4918218"/>
              <a:gd name="connsiteY3" fmla="*/ 5152426 h 5190526"/>
              <a:gd name="connsiteX4" fmla="*/ 222650 w 4918218"/>
              <a:gd name="connsiteY4" fmla="*/ 4844022 h 5190526"/>
              <a:gd name="connsiteX5" fmla="*/ 379169 w 4918218"/>
              <a:gd name="connsiteY5" fmla="*/ 4835784 h 5190526"/>
              <a:gd name="connsiteX6" fmla="*/ 980761 w 4918218"/>
              <a:gd name="connsiteY6" fmla="*/ 3896671 h 5190526"/>
              <a:gd name="connsiteX7" fmla="*/ 840488 w 4918218"/>
              <a:gd name="connsiteY7" fmla="*/ 3896671 h 5190526"/>
              <a:gd name="connsiteX8" fmla="*/ 1656034 w 4918218"/>
              <a:gd name="connsiteY8" fmla="*/ 2639828 h 5190526"/>
              <a:gd name="connsiteX9" fmla="*/ 1520911 w 4918218"/>
              <a:gd name="connsiteY9" fmla="*/ 2409168 h 5190526"/>
              <a:gd name="connsiteX10" fmla="*/ 1569422 w 4918218"/>
              <a:gd name="connsiteY10" fmla="*/ 2281825 h 5190526"/>
              <a:gd name="connsiteX11" fmla="*/ 988769 w 4918218"/>
              <a:gd name="connsiteY11" fmla="*/ 1351179 h 5190526"/>
              <a:gd name="connsiteX12" fmla="*/ 914629 w 4918218"/>
              <a:gd name="connsiteY12" fmla="*/ 1482984 h 5190526"/>
              <a:gd name="connsiteX13" fmla="*/ 229 w 4918218"/>
              <a:gd name="connsiteY13" fmla="*/ 1 h 5190526"/>
              <a:gd name="connsiteX0" fmla="*/ 229 w 4918218"/>
              <a:gd name="connsiteY0" fmla="*/ 1 h 5190526"/>
              <a:gd name="connsiteX1" fmla="*/ 4918218 w 4918218"/>
              <a:gd name="connsiteY1" fmla="*/ 3777 h 5190526"/>
              <a:gd name="connsiteX2" fmla="*/ 4918218 w 4918218"/>
              <a:gd name="connsiteY2" fmla="*/ 5190526 h 5190526"/>
              <a:gd name="connsiteX3" fmla="*/ 0 w 4918218"/>
              <a:gd name="connsiteY3" fmla="*/ 5152426 h 5190526"/>
              <a:gd name="connsiteX4" fmla="*/ 222650 w 4918218"/>
              <a:gd name="connsiteY4" fmla="*/ 4844022 h 5190526"/>
              <a:gd name="connsiteX5" fmla="*/ 379169 w 4918218"/>
              <a:gd name="connsiteY5" fmla="*/ 4848484 h 5190526"/>
              <a:gd name="connsiteX6" fmla="*/ 980761 w 4918218"/>
              <a:gd name="connsiteY6" fmla="*/ 3896671 h 5190526"/>
              <a:gd name="connsiteX7" fmla="*/ 840488 w 4918218"/>
              <a:gd name="connsiteY7" fmla="*/ 3896671 h 5190526"/>
              <a:gd name="connsiteX8" fmla="*/ 1656034 w 4918218"/>
              <a:gd name="connsiteY8" fmla="*/ 2639828 h 5190526"/>
              <a:gd name="connsiteX9" fmla="*/ 1520911 w 4918218"/>
              <a:gd name="connsiteY9" fmla="*/ 2409168 h 5190526"/>
              <a:gd name="connsiteX10" fmla="*/ 1569422 w 4918218"/>
              <a:gd name="connsiteY10" fmla="*/ 2281825 h 5190526"/>
              <a:gd name="connsiteX11" fmla="*/ 988769 w 4918218"/>
              <a:gd name="connsiteY11" fmla="*/ 1351179 h 5190526"/>
              <a:gd name="connsiteX12" fmla="*/ 914629 w 4918218"/>
              <a:gd name="connsiteY12" fmla="*/ 1482984 h 5190526"/>
              <a:gd name="connsiteX13" fmla="*/ 229 w 4918218"/>
              <a:gd name="connsiteY13" fmla="*/ 1 h 5190526"/>
              <a:gd name="connsiteX0" fmla="*/ 742436 w 4918218"/>
              <a:gd name="connsiteY0" fmla="*/ 1213445 h 5186749"/>
              <a:gd name="connsiteX1" fmla="*/ 4918218 w 4918218"/>
              <a:gd name="connsiteY1" fmla="*/ 0 h 5186749"/>
              <a:gd name="connsiteX2" fmla="*/ 4918218 w 4918218"/>
              <a:gd name="connsiteY2" fmla="*/ 5186749 h 5186749"/>
              <a:gd name="connsiteX3" fmla="*/ 0 w 4918218"/>
              <a:gd name="connsiteY3" fmla="*/ 5148649 h 5186749"/>
              <a:gd name="connsiteX4" fmla="*/ 222650 w 4918218"/>
              <a:gd name="connsiteY4" fmla="*/ 4840245 h 5186749"/>
              <a:gd name="connsiteX5" fmla="*/ 379169 w 4918218"/>
              <a:gd name="connsiteY5" fmla="*/ 4844707 h 5186749"/>
              <a:gd name="connsiteX6" fmla="*/ 980761 w 4918218"/>
              <a:gd name="connsiteY6" fmla="*/ 3892894 h 5186749"/>
              <a:gd name="connsiteX7" fmla="*/ 840488 w 4918218"/>
              <a:gd name="connsiteY7" fmla="*/ 3892894 h 5186749"/>
              <a:gd name="connsiteX8" fmla="*/ 1656034 w 4918218"/>
              <a:gd name="connsiteY8" fmla="*/ 2636051 h 5186749"/>
              <a:gd name="connsiteX9" fmla="*/ 1520911 w 4918218"/>
              <a:gd name="connsiteY9" fmla="*/ 2405391 h 5186749"/>
              <a:gd name="connsiteX10" fmla="*/ 1569422 w 4918218"/>
              <a:gd name="connsiteY10" fmla="*/ 2278048 h 5186749"/>
              <a:gd name="connsiteX11" fmla="*/ 988769 w 4918218"/>
              <a:gd name="connsiteY11" fmla="*/ 1347402 h 5186749"/>
              <a:gd name="connsiteX12" fmla="*/ 914629 w 4918218"/>
              <a:gd name="connsiteY12" fmla="*/ 1479207 h 5186749"/>
              <a:gd name="connsiteX13" fmla="*/ 742436 w 4918218"/>
              <a:gd name="connsiteY13" fmla="*/ 1213445 h 5186749"/>
              <a:gd name="connsiteX0" fmla="*/ 742436 w 4918218"/>
              <a:gd name="connsiteY0" fmla="*/ 1213445 h 5186749"/>
              <a:gd name="connsiteX1" fmla="*/ 1563439 w 4918218"/>
              <a:gd name="connsiteY1" fmla="*/ 1218216 h 5186749"/>
              <a:gd name="connsiteX2" fmla="*/ 4918218 w 4918218"/>
              <a:gd name="connsiteY2" fmla="*/ 0 h 5186749"/>
              <a:gd name="connsiteX3" fmla="*/ 4918218 w 4918218"/>
              <a:gd name="connsiteY3" fmla="*/ 5186749 h 5186749"/>
              <a:gd name="connsiteX4" fmla="*/ 0 w 4918218"/>
              <a:gd name="connsiteY4" fmla="*/ 5148649 h 5186749"/>
              <a:gd name="connsiteX5" fmla="*/ 222650 w 4918218"/>
              <a:gd name="connsiteY5" fmla="*/ 4840245 h 5186749"/>
              <a:gd name="connsiteX6" fmla="*/ 379169 w 4918218"/>
              <a:gd name="connsiteY6" fmla="*/ 4844707 h 5186749"/>
              <a:gd name="connsiteX7" fmla="*/ 980761 w 4918218"/>
              <a:gd name="connsiteY7" fmla="*/ 3892894 h 5186749"/>
              <a:gd name="connsiteX8" fmla="*/ 840488 w 4918218"/>
              <a:gd name="connsiteY8" fmla="*/ 3892894 h 5186749"/>
              <a:gd name="connsiteX9" fmla="*/ 1656034 w 4918218"/>
              <a:gd name="connsiteY9" fmla="*/ 2636051 h 5186749"/>
              <a:gd name="connsiteX10" fmla="*/ 1520911 w 4918218"/>
              <a:gd name="connsiteY10" fmla="*/ 2405391 h 5186749"/>
              <a:gd name="connsiteX11" fmla="*/ 1569422 w 4918218"/>
              <a:gd name="connsiteY11" fmla="*/ 2278048 h 5186749"/>
              <a:gd name="connsiteX12" fmla="*/ 988769 w 4918218"/>
              <a:gd name="connsiteY12" fmla="*/ 1347402 h 5186749"/>
              <a:gd name="connsiteX13" fmla="*/ 914629 w 4918218"/>
              <a:gd name="connsiteY13" fmla="*/ 1479207 h 5186749"/>
              <a:gd name="connsiteX14" fmla="*/ 742436 w 4918218"/>
              <a:gd name="connsiteY14" fmla="*/ 1213445 h 5186749"/>
              <a:gd name="connsiteX0" fmla="*/ 742436 w 4918218"/>
              <a:gd name="connsiteY0" fmla="*/ 1213445 h 5186749"/>
              <a:gd name="connsiteX1" fmla="*/ 1563439 w 4918218"/>
              <a:gd name="connsiteY1" fmla="*/ 1218216 h 5186749"/>
              <a:gd name="connsiteX2" fmla="*/ 4918218 w 4918218"/>
              <a:gd name="connsiteY2" fmla="*/ 0 h 5186749"/>
              <a:gd name="connsiteX3" fmla="*/ 4918218 w 4918218"/>
              <a:gd name="connsiteY3" fmla="*/ 5186749 h 5186749"/>
              <a:gd name="connsiteX4" fmla="*/ 0 w 4918218"/>
              <a:gd name="connsiteY4" fmla="*/ 5148649 h 5186749"/>
              <a:gd name="connsiteX5" fmla="*/ 222650 w 4918218"/>
              <a:gd name="connsiteY5" fmla="*/ 4840245 h 5186749"/>
              <a:gd name="connsiteX6" fmla="*/ 379169 w 4918218"/>
              <a:gd name="connsiteY6" fmla="*/ 4844707 h 5186749"/>
              <a:gd name="connsiteX7" fmla="*/ 980761 w 4918218"/>
              <a:gd name="connsiteY7" fmla="*/ 3892894 h 5186749"/>
              <a:gd name="connsiteX8" fmla="*/ 840488 w 4918218"/>
              <a:gd name="connsiteY8" fmla="*/ 3892894 h 5186749"/>
              <a:gd name="connsiteX9" fmla="*/ 1656034 w 4918218"/>
              <a:gd name="connsiteY9" fmla="*/ 2636051 h 5186749"/>
              <a:gd name="connsiteX10" fmla="*/ 1520911 w 4918218"/>
              <a:gd name="connsiteY10" fmla="*/ 2405391 h 5186749"/>
              <a:gd name="connsiteX11" fmla="*/ 1569422 w 4918218"/>
              <a:gd name="connsiteY11" fmla="*/ 2278048 h 5186749"/>
              <a:gd name="connsiteX12" fmla="*/ 988769 w 4918218"/>
              <a:gd name="connsiteY12" fmla="*/ 1347402 h 5186749"/>
              <a:gd name="connsiteX13" fmla="*/ 914629 w 4918218"/>
              <a:gd name="connsiteY13" fmla="*/ 1479207 h 5186749"/>
              <a:gd name="connsiteX14" fmla="*/ 742436 w 4918218"/>
              <a:gd name="connsiteY14" fmla="*/ 1213445 h 5186749"/>
              <a:gd name="connsiteX0" fmla="*/ 742436 w 4918218"/>
              <a:gd name="connsiteY0" fmla="*/ 1213445 h 5186749"/>
              <a:gd name="connsiteX1" fmla="*/ 1563439 w 4918218"/>
              <a:gd name="connsiteY1" fmla="*/ 1218216 h 5186749"/>
              <a:gd name="connsiteX2" fmla="*/ 4918218 w 4918218"/>
              <a:gd name="connsiteY2" fmla="*/ 0 h 5186749"/>
              <a:gd name="connsiteX3" fmla="*/ 4918218 w 4918218"/>
              <a:gd name="connsiteY3" fmla="*/ 5186749 h 5186749"/>
              <a:gd name="connsiteX4" fmla="*/ 0 w 4918218"/>
              <a:gd name="connsiteY4" fmla="*/ 5148649 h 5186749"/>
              <a:gd name="connsiteX5" fmla="*/ 222650 w 4918218"/>
              <a:gd name="connsiteY5" fmla="*/ 4840245 h 5186749"/>
              <a:gd name="connsiteX6" fmla="*/ 379169 w 4918218"/>
              <a:gd name="connsiteY6" fmla="*/ 4844707 h 5186749"/>
              <a:gd name="connsiteX7" fmla="*/ 980761 w 4918218"/>
              <a:gd name="connsiteY7" fmla="*/ 3892894 h 5186749"/>
              <a:gd name="connsiteX8" fmla="*/ 840488 w 4918218"/>
              <a:gd name="connsiteY8" fmla="*/ 3892894 h 5186749"/>
              <a:gd name="connsiteX9" fmla="*/ 1656034 w 4918218"/>
              <a:gd name="connsiteY9" fmla="*/ 2636051 h 5186749"/>
              <a:gd name="connsiteX10" fmla="*/ 1520911 w 4918218"/>
              <a:gd name="connsiteY10" fmla="*/ 2405391 h 5186749"/>
              <a:gd name="connsiteX11" fmla="*/ 1569422 w 4918218"/>
              <a:gd name="connsiteY11" fmla="*/ 2278048 h 5186749"/>
              <a:gd name="connsiteX12" fmla="*/ 988769 w 4918218"/>
              <a:gd name="connsiteY12" fmla="*/ 1347402 h 5186749"/>
              <a:gd name="connsiteX13" fmla="*/ 914629 w 4918218"/>
              <a:gd name="connsiteY13" fmla="*/ 1479207 h 5186749"/>
              <a:gd name="connsiteX14" fmla="*/ 742436 w 4918218"/>
              <a:gd name="connsiteY14" fmla="*/ 1213445 h 5186749"/>
              <a:gd name="connsiteX0" fmla="*/ 742436 w 4918218"/>
              <a:gd name="connsiteY0" fmla="*/ 1213445 h 5186749"/>
              <a:gd name="connsiteX1" fmla="*/ 1563439 w 4918218"/>
              <a:gd name="connsiteY1" fmla="*/ 1218216 h 5186749"/>
              <a:gd name="connsiteX2" fmla="*/ 2020639 w 4918218"/>
              <a:gd name="connsiteY2" fmla="*/ 381006 h 5186749"/>
              <a:gd name="connsiteX3" fmla="*/ 4918218 w 4918218"/>
              <a:gd name="connsiteY3" fmla="*/ 0 h 5186749"/>
              <a:gd name="connsiteX4" fmla="*/ 4918218 w 4918218"/>
              <a:gd name="connsiteY4" fmla="*/ 5186749 h 5186749"/>
              <a:gd name="connsiteX5" fmla="*/ 0 w 4918218"/>
              <a:gd name="connsiteY5" fmla="*/ 5148649 h 5186749"/>
              <a:gd name="connsiteX6" fmla="*/ 222650 w 4918218"/>
              <a:gd name="connsiteY6" fmla="*/ 4840245 h 5186749"/>
              <a:gd name="connsiteX7" fmla="*/ 379169 w 4918218"/>
              <a:gd name="connsiteY7" fmla="*/ 4844707 h 5186749"/>
              <a:gd name="connsiteX8" fmla="*/ 980761 w 4918218"/>
              <a:gd name="connsiteY8" fmla="*/ 3892894 h 5186749"/>
              <a:gd name="connsiteX9" fmla="*/ 840488 w 4918218"/>
              <a:gd name="connsiteY9" fmla="*/ 3892894 h 5186749"/>
              <a:gd name="connsiteX10" fmla="*/ 1656034 w 4918218"/>
              <a:gd name="connsiteY10" fmla="*/ 2636051 h 5186749"/>
              <a:gd name="connsiteX11" fmla="*/ 1520911 w 4918218"/>
              <a:gd name="connsiteY11" fmla="*/ 2405391 h 5186749"/>
              <a:gd name="connsiteX12" fmla="*/ 1569422 w 4918218"/>
              <a:gd name="connsiteY12" fmla="*/ 2278048 h 5186749"/>
              <a:gd name="connsiteX13" fmla="*/ 988769 w 4918218"/>
              <a:gd name="connsiteY13" fmla="*/ 1347402 h 5186749"/>
              <a:gd name="connsiteX14" fmla="*/ 914629 w 4918218"/>
              <a:gd name="connsiteY14" fmla="*/ 1479207 h 5186749"/>
              <a:gd name="connsiteX15" fmla="*/ 742436 w 4918218"/>
              <a:gd name="connsiteY15" fmla="*/ 1213445 h 5186749"/>
              <a:gd name="connsiteX0" fmla="*/ 742436 w 4918218"/>
              <a:gd name="connsiteY0" fmla="*/ 1213445 h 5186749"/>
              <a:gd name="connsiteX1" fmla="*/ 1563439 w 4918218"/>
              <a:gd name="connsiteY1" fmla="*/ 1218216 h 5186749"/>
              <a:gd name="connsiteX2" fmla="*/ 2020639 w 4918218"/>
              <a:gd name="connsiteY2" fmla="*/ 381006 h 5186749"/>
              <a:gd name="connsiteX3" fmla="*/ 4918218 w 4918218"/>
              <a:gd name="connsiteY3" fmla="*/ 0 h 5186749"/>
              <a:gd name="connsiteX4" fmla="*/ 4918218 w 4918218"/>
              <a:gd name="connsiteY4" fmla="*/ 5186749 h 5186749"/>
              <a:gd name="connsiteX5" fmla="*/ 0 w 4918218"/>
              <a:gd name="connsiteY5" fmla="*/ 5148649 h 5186749"/>
              <a:gd name="connsiteX6" fmla="*/ 222650 w 4918218"/>
              <a:gd name="connsiteY6" fmla="*/ 4840245 h 5186749"/>
              <a:gd name="connsiteX7" fmla="*/ 379169 w 4918218"/>
              <a:gd name="connsiteY7" fmla="*/ 4844707 h 5186749"/>
              <a:gd name="connsiteX8" fmla="*/ 980761 w 4918218"/>
              <a:gd name="connsiteY8" fmla="*/ 3892894 h 5186749"/>
              <a:gd name="connsiteX9" fmla="*/ 840488 w 4918218"/>
              <a:gd name="connsiteY9" fmla="*/ 3892894 h 5186749"/>
              <a:gd name="connsiteX10" fmla="*/ 1656034 w 4918218"/>
              <a:gd name="connsiteY10" fmla="*/ 2636051 h 5186749"/>
              <a:gd name="connsiteX11" fmla="*/ 1520911 w 4918218"/>
              <a:gd name="connsiteY11" fmla="*/ 2405391 h 5186749"/>
              <a:gd name="connsiteX12" fmla="*/ 1569422 w 4918218"/>
              <a:gd name="connsiteY12" fmla="*/ 2278048 h 5186749"/>
              <a:gd name="connsiteX13" fmla="*/ 988769 w 4918218"/>
              <a:gd name="connsiteY13" fmla="*/ 1347402 h 5186749"/>
              <a:gd name="connsiteX14" fmla="*/ 914629 w 4918218"/>
              <a:gd name="connsiteY14" fmla="*/ 1479207 h 5186749"/>
              <a:gd name="connsiteX15" fmla="*/ 742436 w 4918218"/>
              <a:gd name="connsiteY15" fmla="*/ 1213445 h 5186749"/>
              <a:gd name="connsiteX0" fmla="*/ 742436 w 4918218"/>
              <a:gd name="connsiteY0" fmla="*/ 1213445 h 5186749"/>
              <a:gd name="connsiteX1" fmla="*/ 1563439 w 4918218"/>
              <a:gd name="connsiteY1" fmla="*/ 1218216 h 5186749"/>
              <a:gd name="connsiteX2" fmla="*/ 2020639 w 4918218"/>
              <a:gd name="connsiteY2" fmla="*/ 381006 h 5186749"/>
              <a:gd name="connsiteX3" fmla="*/ 4918218 w 4918218"/>
              <a:gd name="connsiteY3" fmla="*/ 0 h 5186749"/>
              <a:gd name="connsiteX4" fmla="*/ 4918218 w 4918218"/>
              <a:gd name="connsiteY4" fmla="*/ 5186749 h 5186749"/>
              <a:gd name="connsiteX5" fmla="*/ 0 w 4918218"/>
              <a:gd name="connsiteY5" fmla="*/ 5148649 h 5186749"/>
              <a:gd name="connsiteX6" fmla="*/ 222650 w 4918218"/>
              <a:gd name="connsiteY6" fmla="*/ 4840245 h 5186749"/>
              <a:gd name="connsiteX7" fmla="*/ 379169 w 4918218"/>
              <a:gd name="connsiteY7" fmla="*/ 4844707 h 5186749"/>
              <a:gd name="connsiteX8" fmla="*/ 980761 w 4918218"/>
              <a:gd name="connsiteY8" fmla="*/ 3892894 h 5186749"/>
              <a:gd name="connsiteX9" fmla="*/ 840488 w 4918218"/>
              <a:gd name="connsiteY9" fmla="*/ 3892894 h 5186749"/>
              <a:gd name="connsiteX10" fmla="*/ 1656034 w 4918218"/>
              <a:gd name="connsiteY10" fmla="*/ 2636051 h 5186749"/>
              <a:gd name="connsiteX11" fmla="*/ 1520911 w 4918218"/>
              <a:gd name="connsiteY11" fmla="*/ 2405391 h 5186749"/>
              <a:gd name="connsiteX12" fmla="*/ 1569422 w 4918218"/>
              <a:gd name="connsiteY12" fmla="*/ 2278048 h 5186749"/>
              <a:gd name="connsiteX13" fmla="*/ 988769 w 4918218"/>
              <a:gd name="connsiteY13" fmla="*/ 1347402 h 5186749"/>
              <a:gd name="connsiteX14" fmla="*/ 914629 w 4918218"/>
              <a:gd name="connsiteY14" fmla="*/ 1479207 h 5186749"/>
              <a:gd name="connsiteX15" fmla="*/ 742436 w 4918218"/>
              <a:gd name="connsiteY15" fmla="*/ 1213445 h 5186749"/>
              <a:gd name="connsiteX0" fmla="*/ 742436 w 4918218"/>
              <a:gd name="connsiteY0" fmla="*/ 845310 h 4818614"/>
              <a:gd name="connsiteX1" fmla="*/ 1563439 w 4918218"/>
              <a:gd name="connsiteY1" fmla="*/ 850081 h 4818614"/>
              <a:gd name="connsiteX2" fmla="*/ 2020639 w 4918218"/>
              <a:gd name="connsiteY2" fmla="*/ 12871 h 4818614"/>
              <a:gd name="connsiteX3" fmla="*/ 4912281 w 4918218"/>
              <a:gd name="connsiteY3" fmla="*/ 0 h 4818614"/>
              <a:gd name="connsiteX4" fmla="*/ 4918218 w 4918218"/>
              <a:gd name="connsiteY4" fmla="*/ 4818614 h 4818614"/>
              <a:gd name="connsiteX5" fmla="*/ 0 w 4918218"/>
              <a:gd name="connsiteY5" fmla="*/ 4780514 h 4818614"/>
              <a:gd name="connsiteX6" fmla="*/ 222650 w 4918218"/>
              <a:gd name="connsiteY6" fmla="*/ 4472110 h 4818614"/>
              <a:gd name="connsiteX7" fmla="*/ 379169 w 4918218"/>
              <a:gd name="connsiteY7" fmla="*/ 4476572 h 4818614"/>
              <a:gd name="connsiteX8" fmla="*/ 980761 w 4918218"/>
              <a:gd name="connsiteY8" fmla="*/ 3524759 h 4818614"/>
              <a:gd name="connsiteX9" fmla="*/ 840488 w 4918218"/>
              <a:gd name="connsiteY9" fmla="*/ 3524759 h 4818614"/>
              <a:gd name="connsiteX10" fmla="*/ 1656034 w 4918218"/>
              <a:gd name="connsiteY10" fmla="*/ 2267916 h 4818614"/>
              <a:gd name="connsiteX11" fmla="*/ 1520911 w 4918218"/>
              <a:gd name="connsiteY11" fmla="*/ 2037256 h 4818614"/>
              <a:gd name="connsiteX12" fmla="*/ 1569422 w 4918218"/>
              <a:gd name="connsiteY12" fmla="*/ 1909913 h 4818614"/>
              <a:gd name="connsiteX13" fmla="*/ 988769 w 4918218"/>
              <a:gd name="connsiteY13" fmla="*/ 979267 h 4818614"/>
              <a:gd name="connsiteX14" fmla="*/ 914629 w 4918218"/>
              <a:gd name="connsiteY14" fmla="*/ 1111072 h 4818614"/>
              <a:gd name="connsiteX15" fmla="*/ 742436 w 4918218"/>
              <a:gd name="connsiteY15" fmla="*/ 845310 h 4818614"/>
              <a:gd name="connsiteX0" fmla="*/ 742436 w 4918218"/>
              <a:gd name="connsiteY0" fmla="*/ 1069945 h 5043249"/>
              <a:gd name="connsiteX1" fmla="*/ 1563439 w 4918218"/>
              <a:gd name="connsiteY1" fmla="*/ 1074716 h 5043249"/>
              <a:gd name="connsiteX2" fmla="*/ 2074078 w 4918218"/>
              <a:gd name="connsiteY2" fmla="*/ 0 h 5043249"/>
              <a:gd name="connsiteX3" fmla="*/ 4912281 w 4918218"/>
              <a:gd name="connsiteY3" fmla="*/ 224635 h 5043249"/>
              <a:gd name="connsiteX4" fmla="*/ 4918218 w 4918218"/>
              <a:gd name="connsiteY4" fmla="*/ 5043249 h 5043249"/>
              <a:gd name="connsiteX5" fmla="*/ 0 w 4918218"/>
              <a:gd name="connsiteY5" fmla="*/ 5005149 h 5043249"/>
              <a:gd name="connsiteX6" fmla="*/ 222650 w 4918218"/>
              <a:gd name="connsiteY6" fmla="*/ 4696745 h 5043249"/>
              <a:gd name="connsiteX7" fmla="*/ 379169 w 4918218"/>
              <a:gd name="connsiteY7" fmla="*/ 4701207 h 5043249"/>
              <a:gd name="connsiteX8" fmla="*/ 980761 w 4918218"/>
              <a:gd name="connsiteY8" fmla="*/ 3749394 h 5043249"/>
              <a:gd name="connsiteX9" fmla="*/ 840488 w 4918218"/>
              <a:gd name="connsiteY9" fmla="*/ 3749394 h 5043249"/>
              <a:gd name="connsiteX10" fmla="*/ 1656034 w 4918218"/>
              <a:gd name="connsiteY10" fmla="*/ 2492551 h 5043249"/>
              <a:gd name="connsiteX11" fmla="*/ 1520911 w 4918218"/>
              <a:gd name="connsiteY11" fmla="*/ 2261891 h 5043249"/>
              <a:gd name="connsiteX12" fmla="*/ 1569422 w 4918218"/>
              <a:gd name="connsiteY12" fmla="*/ 2134548 h 5043249"/>
              <a:gd name="connsiteX13" fmla="*/ 988769 w 4918218"/>
              <a:gd name="connsiteY13" fmla="*/ 1203902 h 5043249"/>
              <a:gd name="connsiteX14" fmla="*/ 914629 w 4918218"/>
              <a:gd name="connsiteY14" fmla="*/ 1335707 h 5043249"/>
              <a:gd name="connsiteX15" fmla="*/ 742436 w 4918218"/>
              <a:gd name="connsiteY15" fmla="*/ 1069945 h 5043249"/>
              <a:gd name="connsiteX0" fmla="*/ 742436 w 4918218"/>
              <a:gd name="connsiteY0" fmla="*/ 845355 h 4818659"/>
              <a:gd name="connsiteX1" fmla="*/ 1563439 w 4918218"/>
              <a:gd name="connsiteY1" fmla="*/ 850126 h 4818659"/>
              <a:gd name="connsiteX2" fmla="*/ 2019535 w 4918218"/>
              <a:gd name="connsiteY2" fmla="*/ 0 h 4818659"/>
              <a:gd name="connsiteX3" fmla="*/ 4912281 w 4918218"/>
              <a:gd name="connsiteY3" fmla="*/ 45 h 4818659"/>
              <a:gd name="connsiteX4" fmla="*/ 4918218 w 4918218"/>
              <a:gd name="connsiteY4" fmla="*/ 4818659 h 4818659"/>
              <a:gd name="connsiteX5" fmla="*/ 0 w 4918218"/>
              <a:gd name="connsiteY5" fmla="*/ 4780559 h 4818659"/>
              <a:gd name="connsiteX6" fmla="*/ 222650 w 4918218"/>
              <a:gd name="connsiteY6" fmla="*/ 4472155 h 4818659"/>
              <a:gd name="connsiteX7" fmla="*/ 379169 w 4918218"/>
              <a:gd name="connsiteY7" fmla="*/ 4476617 h 4818659"/>
              <a:gd name="connsiteX8" fmla="*/ 980761 w 4918218"/>
              <a:gd name="connsiteY8" fmla="*/ 3524804 h 4818659"/>
              <a:gd name="connsiteX9" fmla="*/ 840488 w 4918218"/>
              <a:gd name="connsiteY9" fmla="*/ 3524804 h 4818659"/>
              <a:gd name="connsiteX10" fmla="*/ 1656034 w 4918218"/>
              <a:gd name="connsiteY10" fmla="*/ 2267961 h 4818659"/>
              <a:gd name="connsiteX11" fmla="*/ 1520911 w 4918218"/>
              <a:gd name="connsiteY11" fmla="*/ 2037301 h 4818659"/>
              <a:gd name="connsiteX12" fmla="*/ 1569422 w 4918218"/>
              <a:gd name="connsiteY12" fmla="*/ 1909958 h 4818659"/>
              <a:gd name="connsiteX13" fmla="*/ 988769 w 4918218"/>
              <a:gd name="connsiteY13" fmla="*/ 979312 h 4818659"/>
              <a:gd name="connsiteX14" fmla="*/ 914629 w 4918218"/>
              <a:gd name="connsiteY14" fmla="*/ 1111117 h 4818659"/>
              <a:gd name="connsiteX15" fmla="*/ 742436 w 4918218"/>
              <a:gd name="connsiteY15" fmla="*/ 845355 h 4818659"/>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656034 w 4918218"/>
              <a:gd name="connsiteY10" fmla="*/ 2269372 h 4820070"/>
              <a:gd name="connsiteX11" fmla="*/ 1520911 w 4918218"/>
              <a:gd name="connsiteY11" fmla="*/ 2038712 h 4820070"/>
              <a:gd name="connsiteX12" fmla="*/ 1569422 w 4918218"/>
              <a:gd name="connsiteY12" fmla="*/ 1911369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656034 w 4918218"/>
              <a:gd name="connsiteY10" fmla="*/ 2269372 h 4820070"/>
              <a:gd name="connsiteX11" fmla="*/ 1520911 w 4918218"/>
              <a:gd name="connsiteY11" fmla="*/ 2038712 h 4820070"/>
              <a:gd name="connsiteX12" fmla="*/ 1729843 w 4918218"/>
              <a:gd name="connsiteY12" fmla="*/ 1997996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656034 w 4918218"/>
              <a:gd name="connsiteY10" fmla="*/ 2269372 h 4820070"/>
              <a:gd name="connsiteX11" fmla="*/ 1520911 w 4918218"/>
              <a:gd name="connsiteY11" fmla="*/ 2038712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656034 w 4918218"/>
              <a:gd name="connsiteY10" fmla="*/ 2269372 h 4820070"/>
              <a:gd name="connsiteX11" fmla="*/ 1649247 w 4918218"/>
              <a:gd name="connsiteY11" fmla="*/ 2048338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656034 w 4918218"/>
              <a:gd name="connsiteY10" fmla="*/ 2269372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816455 w 4918218"/>
              <a:gd name="connsiteY10" fmla="*/ 2227663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26215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37280 w 4918218"/>
              <a:gd name="connsiteY9" fmla="*/ 3391462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0761 w 4918218"/>
              <a:gd name="connsiteY8" fmla="*/ 3526215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1170058 w 4918218"/>
              <a:gd name="connsiteY8" fmla="*/ 3317668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3970 w 4918218"/>
              <a:gd name="connsiteY8" fmla="*/ 3513382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79169 w 4918218"/>
              <a:gd name="connsiteY7" fmla="*/ 4478028 h 4820070"/>
              <a:gd name="connsiteX8" fmla="*/ 983970 w 4918218"/>
              <a:gd name="connsiteY8" fmla="*/ 3513382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2650 w 4918218"/>
              <a:gd name="connsiteY6" fmla="*/ 4473566 h 4820070"/>
              <a:gd name="connsiteX7" fmla="*/ 366469 w 4918218"/>
              <a:gd name="connsiteY7" fmla="*/ 4481203 h 4820070"/>
              <a:gd name="connsiteX8" fmla="*/ 983970 w 4918218"/>
              <a:gd name="connsiteY8" fmla="*/ 3513382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5825 w 4918218"/>
              <a:gd name="connsiteY6" fmla="*/ 4470391 h 4820070"/>
              <a:gd name="connsiteX7" fmla="*/ 366469 w 4918218"/>
              <a:gd name="connsiteY7" fmla="*/ 4481203 h 4820070"/>
              <a:gd name="connsiteX8" fmla="*/ 983970 w 4918218"/>
              <a:gd name="connsiteY8" fmla="*/ 3513382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25825 w 4918218"/>
              <a:gd name="connsiteY6" fmla="*/ 4470391 h 4820070"/>
              <a:gd name="connsiteX7" fmla="*/ 372819 w 4918218"/>
              <a:gd name="connsiteY7" fmla="*/ 4471678 h 4820070"/>
              <a:gd name="connsiteX8" fmla="*/ 983970 w 4918218"/>
              <a:gd name="connsiteY8" fmla="*/ 3513382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42436 w 4918218"/>
              <a:gd name="connsiteY0" fmla="*/ 846766 h 4820070"/>
              <a:gd name="connsiteX1" fmla="*/ 1563439 w 4918218"/>
              <a:gd name="connsiteY1" fmla="*/ 851537 h 4820070"/>
              <a:gd name="connsiteX2" fmla="*/ 2019535 w 4918218"/>
              <a:gd name="connsiteY2" fmla="*/ 1411 h 4820070"/>
              <a:gd name="connsiteX3" fmla="*/ 4912281 w 4918218"/>
              <a:gd name="connsiteY3" fmla="*/ 1456 h 4820070"/>
              <a:gd name="connsiteX4" fmla="*/ 4918218 w 4918218"/>
              <a:gd name="connsiteY4" fmla="*/ 4820070 h 4820070"/>
              <a:gd name="connsiteX5" fmla="*/ 0 w 4918218"/>
              <a:gd name="connsiteY5" fmla="*/ 4781970 h 4820070"/>
              <a:gd name="connsiteX6" fmla="*/ 216300 w 4918218"/>
              <a:gd name="connsiteY6" fmla="*/ 4473566 h 4820070"/>
              <a:gd name="connsiteX7" fmla="*/ 372819 w 4918218"/>
              <a:gd name="connsiteY7" fmla="*/ 4471678 h 4820070"/>
              <a:gd name="connsiteX8" fmla="*/ 983970 w 4918218"/>
              <a:gd name="connsiteY8" fmla="*/ 3513382 h 4820070"/>
              <a:gd name="connsiteX9" fmla="*/ 840488 w 4918218"/>
              <a:gd name="connsiteY9" fmla="*/ 3516591 h 4820070"/>
              <a:gd name="connsiteX10" fmla="*/ 1662451 w 4918218"/>
              <a:gd name="connsiteY10" fmla="*/ 2250121 h 4820070"/>
              <a:gd name="connsiteX11" fmla="*/ 1517702 w 4918218"/>
              <a:gd name="connsiteY11" fmla="*/ 2032296 h 4820070"/>
              <a:gd name="connsiteX12" fmla="*/ 1585465 w 4918218"/>
              <a:gd name="connsiteY12" fmla="*/ 1920994 h 4820070"/>
              <a:gd name="connsiteX13" fmla="*/ 988769 w 4918218"/>
              <a:gd name="connsiteY13" fmla="*/ 980723 h 4820070"/>
              <a:gd name="connsiteX14" fmla="*/ 914629 w 4918218"/>
              <a:gd name="connsiteY14" fmla="*/ 1112528 h 4820070"/>
              <a:gd name="connsiteX15" fmla="*/ 742436 w 4918218"/>
              <a:gd name="connsiteY15" fmla="*/ 846766 h 4820070"/>
              <a:gd name="connsiteX0" fmla="*/ 732911 w 4908693"/>
              <a:gd name="connsiteY0" fmla="*/ 846766 h 4820070"/>
              <a:gd name="connsiteX1" fmla="*/ 1553914 w 4908693"/>
              <a:gd name="connsiteY1" fmla="*/ 851537 h 4820070"/>
              <a:gd name="connsiteX2" fmla="*/ 2010010 w 4908693"/>
              <a:gd name="connsiteY2" fmla="*/ 1411 h 4820070"/>
              <a:gd name="connsiteX3" fmla="*/ 4902756 w 4908693"/>
              <a:gd name="connsiteY3" fmla="*/ 1456 h 4820070"/>
              <a:gd name="connsiteX4" fmla="*/ 4908693 w 4908693"/>
              <a:gd name="connsiteY4" fmla="*/ 4820070 h 4820070"/>
              <a:gd name="connsiteX5" fmla="*/ 0 w 4908693"/>
              <a:gd name="connsiteY5" fmla="*/ 4788320 h 4820070"/>
              <a:gd name="connsiteX6" fmla="*/ 206775 w 4908693"/>
              <a:gd name="connsiteY6" fmla="*/ 4473566 h 4820070"/>
              <a:gd name="connsiteX7" fmla="*/ 363294 w 4908693"/>
              <a:gd name="connsiteY7" fmla="*/ 4471678 h 4820070"/>
              <a:gd name="connsiteX8" fmla="*/ 974445 w 4908693"/>
              <a:gd name="connsiteY8" fmla="*/ 3513382 h 4820070"/>
              <a:gd name="connsiteX9" fmla="*/ 830963 w 4908693"/>
              <a:gd name="connsiteY9" fmla="*/ 3516591 h 4820070"/>
              <a:gd name="connsiteX10" fmla="*/ 1652926 w 4908693"/>
              <a:gd name="connsiteY10" fmla="*/ 2250121 h 4820070"/>
              <a:gd name="connsiteX11" fmla="*/ 1508177 w 4908693"/>
              <a:gd name="connsiteY11" fmla="*/ 2032296 h 4820070"/>
              <a:gd name="connsiteX12" fmla="*/ 1575940 w 4908693"/>
              <a:gd name="connsiteY12" fmla="*/ 1920994 h 4820070"/>
              <a:gd name="connsiteX13" fmla="*/ 979244 w 4908693"/>
              <a:gd name="connsiteY13" fmla="*/ 980723 h 4820070"/>
              <a:gd name="connsiteX14" fmla="*/ 905104 w 4908693"/>
              <a:gd name="connsiteY14" fmla="*/ 1112528 h 4820070"/>
              <a:gd name="connsiteX15" fmla="*/ 732911 w 4908693"/>
              <a:gd name="connsiteY15" fmla="*/ 846766 h 4820070"/>
              <a:gd name="connsiteX0" fmla="*/ 732911 w 4955714"/>
              <a:gd name="connsiteY0" fmla="*/ 848840 h 4822144"/>
              <a:gd name="connsiteX1" fmla="*/ 1553914 w 4955714"/>
              <a:gd name="connsiteY1" fmla="*/ 853611 h 4822144"/>
              <a:gd name="connsiteX2" fmla="*/ 2010010 w 4955714"/>
              <a:gd name="connsiteY2" fmla="*/ 3485 h 4822144"/>
              <a:gd name="connsiteX3" fmla="*/ 4955714 w 4955714"/>
              <a:gd name="connsiteY3" fmla="*/ 0 h 4822144"/>
              <a:gd name="connsiteX4" fmla="*/ 4908693 w 4955714"/>
              <a:gd name="connsiteY4" fmla="*/ 4822144 h 4822144"/>
              <a:gd name="connsiteX5" fmla="*/ 0 w 4955714"/>
              <a:gd name="connsiteY5" fmla="*/ 4790394 h 4822144"/>
              <a:gd name="connsiteX6" fmla="*/ 206775 w 4955714"/>
              <a:gd name="connsiteY6" fmla="*/ 4475640 h 4822144"/>
              <a:gd name="connsiteX7" fmla="*/ 363294 w 4955714"/>
              <a:gd name="connsiteY7" fmla="*/ 4473752 h 4822144"/>
              <a:gd name="connsiteX8" fmla="*/ 974445 w 4955714"/>
              <a:gd name="connsiteY8" fmla="*/ 3515456 h 4822144"/>
              <a:gd name="connsiteX9" fmla="*/ 830963 w 4955714"/>
              <a:gd name="connsiteY9" fmla="*/ 3518665 h 4822144"/>
              <a:gd name="connsiteX10" fmla="*/ 1652926 w 4955714"/>
              <a:gd name="connsiteY10" fmla="*/ 2252195 h 4822144"/>
              <a:gd name="connsiteX11" fmla="*/ 1508177 w 4955714"/>
              <a:gd name="connsiteY11" fmla="*/ 2034370 h 4822144"/>
              <a:gd name="connsiteX12" fmla="*/ 1575940 w 4955714"/>
              <a:gd name="connsiteY12" fmla="*/ 1923068 h 4822144"/>
              <a:gd name="connsiteX13" fmla="*/ 979244 w 4955714"/>
              <a:gd name="connsiteY13" fmla="*/ 982797 h 4822144"/>
              <a:gd name="connsiteX14" fmla="*/ 905104 w 4955714"/>
              <a:gd name="connsiteY14" fmla="*/ 1114602 h 4822144"/>
              <a:gd name="connsiteX15" fmla="*/ 732911 w 4955714"/>
              <a:gd name="connsiteY15" fmla="*/ 848840 h 4822144"/>
              <a:gd name="connsiteX0" fmla="*/ 732911 w 4916879"/>
              <a:gd name="connsiteY0" fmla="*/ 848840 h 4822144"/>
              <a:gd name="connsiteX1" fmla="*/ 1553914 w 4916879"/>
              <a:gd name="connsiteY1" fmla="*/ 853611 h 4822144"/>
              <a:gd name="connsiteX2" fmla="*/ 2010010 w 4916879"/>
              <a:gd name="connsiteY2" fmla="*/ 3485 h 4822144"/>
              <a:gd name="connsiteX3" fmla="*/ 4916879 w 4916879"/>
              <a:gd name="connsiteY3" fmla="*/ 0 h 4822144"/>
              <a:gd name="connsiteX4" fmla="*/ 4908693 w 4916879"/>
              <a:gd name="connsiteY4" fmla="*/ 4822144 h 4822144"/>
              <a:gd name="connsiteX5" fmla="*/ 0 w 4916879"/>
              <a:gd name="connsiteY5" fmla="*/ 4790394 h 4822144"/>
              <a:gd name="connsiteX6" fmla="*/ 206775 w 4916879"/>
              <a:gd name="connsiteY6" fmla="*/ 4475640 h 4822144"/>
              <a:gd name="connsiteX7" fmla="*/ 363294 w 4916879"/>
              <a:gd name="connsiteY7" fmla="*/ 4473752 h 4822144"/>
              <a:gd name="connsiteX8" fmla="*/ 974445 w 4916879"/>
              <a:gd name="connsiteY8" fmla="*/ 3515456 h 4822144"/>
              <a:gd name="connsiteX9" fmla="*/ 830963 w 4916879"/>
              <a:gd name="connsiteY9" fmla="*/ 3518665 h 4822144"/>
              <a:gd name="connsiteX10" fmla="*/ 1652926 w 4916879"/>
              <a:gd name="connsiteY10" fmla="*/ 2252195 h 4822144"/>
              <a:gd name="connsiteX11" fmla="*/ 1508177 w 4916879"/>
              <a:gd name="connsiteY11" fmla="*/ 2034370 h 4822144"/>
              <a:gd name="connsiteX12" fmla="*/ 1575940 w 4916879"/>
              <a:gd name="connsiteY12" fmla="*/ 1923068 h 4822144"/>
              <a:gd name="connsiteX13" fmla="*/ 979244 w 4916879"/>
              <a:gd name="connsiteY13" fmla="*/ 982797 h 4822144"/>
              <a:gd name="connsiteX14" fmla="*/ 905104 w 4916879"/>
              <a:gd name="connsiteY14" fmla="*/ 1114602 h 4822144"/>
              <a:gd name="connsiteX15" fmla="*/ 732911 w 4916879"/>
              <a:gd name="connsiteY15" fmla="*/ 848840 h 482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16879" h="4822144">
                <a:moveTo>
                  <a:pt x="732911" y="848840"/>
                </a:moveTo>
                <a:cubicBezTo>
                  <a:pt x="733446" y="848451"/>
                  <a:pt x="1559317" y="848061"/>
                  <a:pt x="1553914" y="853611"/>
                </a:cubicBezTo>
                <a:cubicBezTo>
                  <a:pt x="1551934" y="865486"/>
                  <a:pt x="2006051" y="3485"/>
                  <a:pt x="2010010" y="3485"/>
                </a:cubicBezTo>
                <a:cubicBezTo>
                  <a:pt x="2005316" y="291"/>
                  <a:pt x="3952630" y="-15"/>
                  <a:pt x="4916879" y="0"/>
                </a:cubicBezTo>
                <a:cubicBezTo>
                  <a:pt x="4914150" y="1607381"/>
                  <a:pt x="4911422" y="3214763"/>
                  <a:pt x="4908693" y="4822144"/>
                </a:cubicBezTo>
                <a:lnTo>
                  <a:pt x="0" y="4790394"/>
                </a:lnTo>
                <a:cubicBezTo>
                  <a:pt x="5606" y="4795457"/>
                  <a:pt x="221191" y="4467031"/>
                  <a:pt x="206775" y="4475640"/>
                </a:cubicBezTo>
                <a:cubicBezTo>
                  <a:pt x="213525" y="4480016"/>
                  <a:pt x="361921" y="4478557"/>
                  <a:pt x="363294" y="4473752"/>
                </a:cubicBezTo>
                <a:cubicBezTo>
                  <a:pt x="368901" y="4477414"/>
                  <a:pt x="980566" y="3513883"/>
                  <a:pt x="974445" y="3515456"/>
                </a:cubicBezTo>
                <a:cubicBezTo>
                  <a:pt x="983140" y="3513854"/>
                  <a:pt x="838743" y="3513173"/>
                  <a:pt x="830963" y="3518665"/>
                </a:cubicBezTo>
                <a:cubicBezTo>
                  <a:pt x="831650" y="3511457"/>
                  <a:pt x="1648694" y="2257115"/>
                  <a:pt x="1652926" y="2252195"/>
                </a:cubicBezTo>
                <a:cubicBezTo>
                  <a:pt x="1644459" y="2255742"/>
                  <a:pt x="1510809" y="2039290"/>
                  <a:pt x="1508177" y="2034370"/>
                </a:cubicBezTo>
                <a:cubicBezTo>
                  <a:pt x="1509779" y="2042150"/>
                  <a:pt x="1569762" y="1920093"/>
                  <a:pt x="1575940" y="1923068"/>
                </a:cubicBezTo>
                <a:cubicBezTo>
                  <a:pt x="1573651" y="1921810"/>
                  <a:pt x="984049" y="981196"/>
                  <a:pt x="979244" y="982797"/>
                </a:cubicBezTo>
                <a:cubicBezTo>
                  <a:pt x="974439" y="975932"/>
                  <a:pt x="905333" y="1116976"/>
                  <a:pt x="905104" y="1114602"/>
                </a:cubicBezTo>
                <a:cubicBezTo>
                  <a:pt x="903731" y="1115232"/>
                  <a:pt x="733139" y="847667"/>
                  <a:pt x="732911" y="848840"/>
                </a:cubicBezTo>
                <a:close/>
              </a:path>
            </a:pathLst>
          </a:cu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Content Placeholder 2"/>
          <p:cNvSpPr>
            <a:spLocks noGrp="1"/>
          </p:cNvSpPr>
          <p:nvPr>
            <p:ph idx="1"/>
          </p:nvPr>
        </p:nvSpPr>
        <p:spPr>
          <a:xfrm>
            <a:off x="271310" y="1370012"/>
            <a:ext cx="4681691" cy="3773487"/>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301DB54A-B82D-C94F-8FC7-2F3AE94412DD}"/>
              </a:ext>
            </a:extLst>
          </p:cNvPr>
          <p:cNvSpPr>
            <a:spLocks noGrp="1"/>
          </p:cNvSpPr>
          <p:nvPr>
            <p:ph type="title"/>
          </p:nvPr>
        </p:nvSpPr>
        <p:spPr>
          <a:xfrm>
            <a:off x="271310" y="438150"/>
            <a:ext cx="5672290" cy="857250"/>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a:t>
            </a:r>
          </a:p>
        </p:txBody>
      </p:sp>
    </p:spTree>
    <p:extLst>
      <p:ext uri="{BB962C8B-B14F-4D97-AF65-F5344CB8AC3E}">
        <p14:creationId xmlns:p14="http://schemas.microsoft.com/office/powerpoint/2010/main" val="36487948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2178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Layout">
    <p:spTree>
      <p:nvGrpSpPr>
        <p:cNvPr id="1" name=""/>
        <p:cNvGrpSpPr/>
        <p:nvPr/>
      </p:nvGrpSpPr>
      <p:grpSpPr>
        <a:xfrm>
          <a:off x="0" y="0"/>
          <a:ext cx="0" cy="0"/>
          <a:chOff x="0" y="0"/>
          <a:chExt cx="0" cy="0"/>
        </a:xfrm>
      </p:grpSpPr>
      <p:sp>
        <p:nvSpPr>
          <p:cNvPr id="6" name="Rectangle 5"/>
          <p:cNvSpPr/>
          <p:nvPr userDrawn="1"/>
        </p:nvSpPr>
        <p:spPr>
          <a:xfrm>
            <a:off x="-2604" y="0"/>
            <a:ext cx="158417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074" name="Picture 2" descr="E:\002-KIMS BUSINESS\007-02-Fullslidesppt-Contents\20161228\02-edu\bulb-item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484" y="938231"/>
            <a:ext cx="1584176" cy="351595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002-KIMS BUSINESS\007-02-Fullslidesppt-Contents\20161228\02-edu\bulb-item.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r="50000"/>
          <a:stretch/>
        </p:blipFill>
        <p:spPr bwMode="auto">
          <a:xfrm>
            <a:off x="789484" y="938231"/>
            <a:ext cx="792088" cy="3515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6014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Agenda Layout">
    <p:spTree>
      <p:nvGrpSpPr>
        <p:cNvPr id="1" name=""/>
        <p:cNvGrpSpPr/>
        <p:nvPr/>
      </p:nvGrpSpPr>
      <p:grpSpPr>
        <a:xfrm>
          <a:off x="0" y="0"/>
          <a:ext cx="0" cy="0"/>
          <a:chOff x="0" y="0"/>
          <a:chExt cx="0" cy="0"/>
        </a:xfrm>
      </p:grpSpPr>
      <p:sp>
        <p:nvSpPr>
          <p:cNvPr id="6" name="Rectangle 5"/>
          <p:cNvSpPr/>
          <p:nvPr userDrawn="1"/>
        </p:nvSpPr>
        <p:spPr>
          <a:xfrm>
            <a:off x="-2604" y="0"/>
            <a:ext cx="158417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3074" name="Picture 2" descr="E:\002-KIMS BUSINESS\007-02-Fullslidesppt-Contents\20161228\02-edu\bulb-item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6735" y="2931790"/>
            <a:ext cx="945499" cy="2098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3869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Basic Layout">
    <p:spTree>
      <p:nvGrpSpPr>
        <p:cNvPr id="1" name=""/>
        <p:cNvGrpSpPr/>
        <p:nvPr/>
      </p:nvGrpSpPr>
      <p:grpSpPr>
        <a:xfrm>
          <a:off x="0" y="0"/>
          <a:ext cx="0" cy="0"/>
          <a:chOff x="0" y="0"/>
          <a:chExt cx="0" cy="0"/>
        </a:xfrm>
      </p:grpSpPr>
      <p:sp>
        <p:nvSpPr>
          <p:cNvPr id="2" name="Rectangle 1"/>
          <p:cNvSpPr/>
          <p:nvPr userDrawn="1"/>
        </p:nvSpPr>
        <p:spPr>
          <a:xfrm>
            <a:off x="0" y="3399842"/>
            <a:ext cx="9144000" cy="17436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Oval 3"/>
          <p:cNvSpPr/>
          <p:nvPr userDrawn="1"/>
        </p:nvSpPr>
        <p:spPr>
          <a:xfrm>
            <a:off x="4043561" y="2859782"/>
            <a:ext cx="1080120" cy="1080120"/>
          </a:xfrm>
          <a:prstGeom prst="ellipse">
            <a:avLst/>
          </a:pr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5"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08057" y="3010192"/>
            <a:ext cx="351128" cy="779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1784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4" name="Rectangle 3"/>
          <p:cNvSpPr/>
          <p:nvPr userDrawn="1"/>
        </p:nvSpPr>
        <p:spPr>
          <a:xfrm>
            <a:off x="0" y="4963500"/>
            <a:ext cx="9144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Rectangle 4"/>
          <p:cNvSpPr/>
          <p:nvPr userDrawn="1"/>
        </p:nvSpPr>
        <p:spPr>
          <a:xfrm>
            <a:off x="0" y="0"/>
            <a:ext cx="9144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7369108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Basic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4749482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ges and Contents Layout">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143508" y="92609"/>
            <a:ext cx="8856984" cy="49582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sp>
        <p:nvSpPr>
          <p:cNvPr id="6" name="Picture Placeholder 2"/>
          <p:cNvSpPr>
            <a:spLocks noGrp="1"/>
          </p:cNvSpPr>
          <p:nvPr>
            <p:ph type="pic" idx="12" hasCustomPrompt="1"/>
          </p:nvPr>
        </p:nvSpPr>
        <p:spPr>
          <a:xfrm>
            <a:off x="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232792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465584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5" hasCustomPrompt="1"/>
          </p:nvPr>
        </p:nvSpPr>
        <p:spPr>
          <a:xfrm>
            <a:off x="6983760" y="1347774"/>
            <a:ext cx="2160240" cy="187204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Rectangle 2"/>
          <p:cNvSpPr/>
          <p:nvPr userDrawn="1"/>
        </p:nvSpPr>
        <p:spPr>
          <a:xfrm>
            <a:off x="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Rectangle 11"/>
          <p:cNvSpPr/>
          <p:nvPr userDrawn="1"/>
        </p:nvSpPr>
        <p:spPr>
          <a:xfrm>
            <a:off x="232800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3" name="Rectangle 12"/>
          <p:cNvSpPr/>
          <p:nvPr userDrawn="1"/>
        </p:nvSpPr>
        <p:spPr>
          <a:xfrm>
            <a:off x="465600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Rectangle 13"/>
          <p:cNvSpPr/>
          <p:nvPr userDrawn="1"/>
        </p:nvSpPr>
        <p:spPr>
          <a:xfrm>
            <a:off x="6984000" y="3219822"/>
            <a:ext cx="2160000" cy="158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293007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2687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Images and Contents Layout">
    <p:spTree>
      <p:nvGrpSpPr>
        <p:cNvPr id="1" name=""/>
        <p:cNvGrpSpPr/>
        <p:nvPr/>
      </p:nvGrpSpPr>
      <p:grpSpPr>
        <a:xfrm>
          <a:off x="0" y="0"/>
          <a:ext cx="0" cy="0"/>
          <a:chOff x="0" y="0"/>
          <a:chExt cx="0" cy="0"/>
        </a:xfrm>
      </p:grpSpPr>
      <p:sp>
        <p:nvSpPr>
          <p:cNvPr id="7" name="Rectangle 6"/>
          <p:cNvSpPr/>
          <p:nvPr userDrawn="1"/>
        </p:nvSpPr>
        <p:spPr>
          <a:xfrm>
            <a:off x="0" y="2932113"/>
            <a:ext cx="9144000" cy="2211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pic>
        <p:nvPicPr>
          <p:cNvPr id="5" name="Picture 3" descr="D:\Fullppt\005-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55776" y="1131590"/>
            <a:ext cx="7230270" cy="3677432"/>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513480" y="1626257"/>
            <a:ext cx="3465217" cy="256260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Rectangle 2"/>
          <p:cNvSpPr/>
          <p:nvPr userDrawn="1"/>
        </p:nvSpPr>
        <p:spPr>
          <a:xfrm>
            <a:off x="467544" y="3363838"/>
            <a:ext cx="3024336"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697492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1759754"/>
            <a:ext cx="9144000" cy="22113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pic>
        <p:nvPicPr>
          <p:cNvPr id="6" name="Picture 2" descr="D:\Fullppt\PNG이미지\핸드폰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023208" y="1042230"/>
            <a:ext cx="2869272" cy="3474631"/>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 hasCustomPrompt="1"/>
          </p:nvPr>
        </p:nvSpPr>
        <p:spPr>
          <a:xfrm>
            <a:off x="7380312" y="1175233"/>
            <a:ext cx="1008112" cy="255610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2" hasCustomPrompt="1"/>
          </p:nvPr>
        </p:nvSpPr>
        <p:spPr>
          <a:xfrm>
            <a:off x="5643269" y="1261134"/>
            <a:ext cx="1654766" cy="255610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1724923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3059832" cy="514350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2" name="Rectangle 1"/>
          <p:cNvSpPr/>
          <p:nvPr userDrawn="1"/>
        </p:nvSpPr>
        <p:spPr>
          <a:xfrm>
            <a:off x="4860032" y="0"/>
            <a:ext cx="36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Rectangle 2"/>
          <p:cNvSpPr/>
          <p:nvPr userDrawn="1"/>
        </p:nvSpPr>
        <p:spPr>
          <a:xfrm>
            <a:off x="4896032" y="1311750"/>
            <a:ext cx="180000" cy="25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8489609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5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1"/>
            <a:ext cx="9144000" cy="3076575"/>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8716127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131840" y="181632"/>
            <a:ext cx="6012160"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3131840" y="757696"/>
            <a:ext cx="6012160"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Picture Placeholder 2"/>
          <p:cNvSpPr>
            <a:spLocks noGrp="1"/>
          </p:cNvSpPr>
          <p:nvPr>
            <p:ph type="pic" idx="1" hasCustomPrompt="1"/>
          </p:nvPr>
        </p:nvSpPr>
        <p:spPr>
          <a:xfrm>
            <a:off x="0" y="-1"/>
            <a:ext cx="3059832" cy="5143501"/>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146470" y="1131590"/>
            <a:ext cx="3059832" cy="401191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2611874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Images and Contents Layout">
    <p:spTree>
      <p:nvGrpSpPr>
        <p:cNvPr id="1" name=""/>
        <p:cNvGrpSpPr/>
        <p:nvPr/>
      </p:nvGrpSpPr>
      <p:grpSpPr>
        <a:xfrm>
          <a:off x="0" y="0"/>
          <a:ext cx="0" cy="0"/>
          <a:chOff x="0" y="0"/>
          <a:chExt cx="0" cy="0"/>
        </a:xfrm>
      </p:grpSpPr>
      <p:sp>
        <p:nvSpPr>
          <p:cNvPr id="5" name="Rectangle 4"/>
          <p:cNvSpPr/>
          <p:nvPr userDrawn="1"/>
        </p:nvSpPr>
        <p:spPr>
          <a:xfrm>
            <a:off x="0" y="411510"/>
            <a:ext cx="6444208" cy="43204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 name="Picture Placeholder 2"/>
          <p:cNvSpPr>
            <a:spLocks noGrp="1"/>
          </p:cNvSpPr>
          <p:nvPr>
            <p:ph type="pic" idx="1" hasCustomPrompt="1"/>
          </p:nvPr>
        </p:nvSpPr>
        <p:spPr>
          <a:xfrm>
            <a:off x="135622" y="195487"/>
            <a:ext cx="1944216" cy="475252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2223854" y="195487"/>
            <a:ext cx="1944216" cy="475252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1" hasCustomPrompt="1"/>
          </p:nvPr>
        </p:nvSpPr>
        <p:spPr>
          <a:xfrm>
            <a:off x="4312086" y="195487"/>
            <a:ext cx="1944216" cy="475252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4839210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7_Images and Contents Layout">
    <p:bg>
      <p:bgPr>
        <a:solidFill>
          <a:schemeClr val="accent1"/>
        </a:solid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6444208" y="267494"/>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0" hasCustomPrompt="1"/>
          </p:nvPr>
        </p:nvSpPr>
        <p:spPr>
          <a:xfrm>
            <a:off x="6444208" y="2715766"/>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1" hasCustomPrompt="1"/>
          </p:nvPr>
        </p:nvSpPr>
        <p:spPr>
          <a:xfrm>
            <a:off x="3986213" y="267494"/>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2" hasCustomPrompt="1"/>
          </p:nvPr>
        </p:nvSpPr>
        <p:spPr>
          <a:xfrm>
            <a:off x="3986213" y="2715766"/>
            <a:ext cx="2160000" cy="2160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255344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8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95536" y="3291830"/>
            <a:ext cx="8748464" cy="576064"/>
          </a:xfrm>
          <a:prstGeom prst="rect">
            <a:avLst/>
          </a:prstGeom>
        </p:spPr>
        <p:txBody>
          <a:bodyPr anchor="ctr"/>
          <a:lstStyle>
            <a:lvl1pPr marL="0" indent="0" algn="l">
              <a:buNone/>
              <a:defRPr sz="36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395536" y="3867894"/>
            <a:ext cx="8748464" cy="288032"/>
          </a:xfrm>
          <a:prstGeom prst="rect">
            <a:avLst/>
          </a:prstGeom>
        </p:spPr>
        <p:txBody>
          <a:bodyPr anchor="ctr"/>
          <a:lstStyle>
            <a:lvl1pPr marL="0" indent="0" algn="l">
              <a:buNone/>
              <a:defRPr sz="14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4963500"/>
            <a:ext cx="9144000" cy="1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p:cNvSpPr/>
          <p:nvPr userDrawn="1"/>
        </p:nvSpPr>
        <p:spPr>
          <a:xfrm>
            <a:off x="0" y="0"/>
            <a:ext cx="9144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2" hasCustomPrompt="1"/>
          </p:nvPr>
        </p:nvSpPr>
        <p:spPr>
          <a:xfrm>
            <a:off x="467544" y="339502"/>
            <a:ext cx="3312128" cy="2808072"/>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3" hasCustomPrompt="1"/>
          </p:nvPr>
        </p:nvSpPr>
        <p:spPr>
          <a:xfrm>
            <a:off x="3995936" y="339502"/>
            <a:ext cx="468052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3995936" y="1815574"/>
            <a:ext cx="144000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2"/>
          <p:cNvSpPr>
            <a:spLocks noGrp="1"/>
          </p:cNvSpPr>
          <p:nvPr>
            <p:ph type="pic" idx="15" hasCustomPrompt="1"/>
          </p:nvPr>
        </p:nvSpPr>
        <p:spPr>
          <a:xfrm>
            <a:off x="5616196" y="1815574"/>
            <a:ext cx="144000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Picture Placeholder 2"/>
          <p:cNvSpPr>
            <a:spLocks noGrp="1"/>
          </p:cNvSpPr>
          <p:nvPr>
            <p:ph type="pic" idx="16" hasCustomPrompt="1"/>
          </p:nvPr>
        </p:nvSpPr>
        <p:spPr>
          <a:xfrm>
            <a:off x="7236456" y="1815574"/>
            <a:ext cx="1440000" cy="133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8515535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6" y="92609"/>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31647849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tx1">
                    <a:lumMod val="75000"/>
                    <a:lumOff val="25000"/>
                  </a:schemeClr>
                </a:solidFill>
                <a:latin typeface="+mj-lt"/>
                <a:cs typeface="Arial" pitchFamily="34" charset="0"/>
              </a:defRPr>
            </a:lvl1pPr>
          </a:lstStyle>
          <a:p>
            <a:pPr lvl="0"/>
            <a:r>
              <a:rPr lang="en-US" altLang="ko-KR" dirty="0"/>
              <a:t>ICON SETS LAYOUT</a:t>
            </a:r>
          </a:p>
        </p:txBody>
      </p:sp>
      <p:sp>
        <p:nvSpPr>
          <p:cNvPr id="11" name="Rounded Rectangle 10"/>
          <p:cNvSpPr/>
          <p:nvPr userDrawn="1"/>
        </p:nvSpPr>
        <p:spPr>
          <a:xfrm>
            <a:off x="354008" y="1131589"/>
            <a:ext cx="2849840" cy="364917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 name="Rounded Rectangle 16"/>
          <p:cNvSpPr/>
          <p:nvPr userDrawn="1"/>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8" name="Half Frame 17"/>
          <p:cNvSpPr/>
          <p:nvPr userDrawn="1"/>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18654314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image" Target="../media/image6.png"/><Relationship Id="rId5" Type="http://schemas.openxmlformats.org/officeDocument/2006/relationships/slideLayout" Target="../slideLayouts/slideLayout56.xml"/><Relationship Id="rId10" Type="http://schemas.openxmlformats.org/officeDocument/2006/relationships/theme" Target="../theme/theme10.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10" Type="http://schemas.openxmlformats.org/officeDocument/2006/relationships/image" Target="../media/image1.png"/><Relationship Id="rId4" Type="http://schemas.openxmlformats.org/officeDocument/2006/relationships/slideLayout" Target="../slideLayouts/slideLayout64.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image" Target="../media/image3.png"/><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image" Target="../media/image1.png"/><Relationship Id="rId5" Type="http://schemas.openxmlformats.org/officeDocument/2006/relationships/slideLayout" Target="../slideLayouts/slideLayout73.xml"/><Relationship Id="rId10" Type="http://schemas.openxmlformats.org/officeDocument/2006/relationships/theme" Target="../theme/theme12.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78.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83.xml"/><Relationship Id="rId1" Type="http://schemas.openxmlformats.org/officeDocument/2006/relationships/slideLayout" Target="../slideLayouts/slideLayout82.xml"/><Relationship Id="rId4" Type="http://schemas.openxmlformats.org/officeDocument/2006/relationships/image" Target="../media/image5.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theme" Target="../theme/theme16.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1.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6.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1.png"/><Relationship Id="rId5" Type="http://schemas.openxmlformats.org/officeDocument/2006/relationships/slideLayout" Target="../slideLayouts/slideLayout28.xml"/><Relationship Id="rId10" Type="http://schemas.openxmlformats.org/officeDocument/2006/relationships/theme" Target="../theme/theme5.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7.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Pattern BG Vinette.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1010" r="818"/>
          <a:stretch/>
        </p:blipFill>
        <p:spPr>
          <a:xfrm>
            <a:off x="-17326" y="-20891"/>
            <a:ext cx="9237525" cy="5233082"/>
          </a:xfrm>
          <a:prstGeom prst="rect">
            <a:avLst/>
          </a:prstGeom>
        </p:spPr>
      </p:pic>
      <p:pic>
        <p:nvPicPr>
          <p:cNvPr id="3" name="Picture 2">
            <a:extLst>
              <a:ext uri="{FF2B5EF4-FFF2-40B4-BE49-F238E27FC236}">
                <a16:creationId xmlns:a16="http://schemas.microsoft.com/office/drawing/2014/main" id="{86F334C0-177A-A740-B5DD-514ECD9C0B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15336" y="743990"/>
            <a:ext cx="6172200" cy="3703320"/>
          </a:xfrm>
          <a:prstGeom prst="rect">
            <a:avLst/>
          </a:prstGeom>
        </p:spPr>
      </p:pic>
    </p:spTree>
    <p:extLst>
      <p:ext uri="{BB962C8B-B14F-4D97-AF65-F5344CB8AC3E}">
        <p14:creationId xmlns:p14="http://schemas.microsoft.com/office/powerpoint/2010/main" val="2391496320"/>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7C79A4-01B1-274F-ACCB-1302510AB53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12636896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Pattern BG Vinette.png"/>
          <p:cNvPicPr>
            <a:picLocks noChangeAspect="1"/>
          </p:cNvPicPr>
          <p:nvPr userDrawn="1"/>
        </p:nvPicPr>
        <p:blipFill rotWithShape="1">
          <a:blip r:embed="rId10" cstate="print">
            <a:extLst>
              <a:ext uri="{28A0092B-C50C-407E-A947-70E740481C1C}">
                <a14:useLocalDpi xmlns:a14="http://schemas.microsoft.com/office/drawing/2010/main" val="0"/>
              </a:ext>
            </a:extLst>
          </a:blip>
          <a:srcRect l="1010" r="818"/>
          <a:stretch/>
        </p:blipFill>
        <p:spPr>
          <a:xfrm>
            <a:off x="-17326" y="-20891"/>
            <a:ext cx="9237525" cy="5233082"/>
          </a:xfrm>
          <a:prstGeom prst="rect">
            <a:avLst/>
          </a:prstGeom>
        </p:spPr>
      </p:pic>
    </p:spTree>
    <p:extLst>
      <p:ext uri="{BB962C8B-B14F-4D97-AF65-F5344CB8AC3E}">
        <p14:creationId xmlns:p14="http://schemas.microsoft.com/office/powerpoint/2010/main" val="1001289482"/>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Pattern BG Vinette.png"/>
          <p:cNvPicPr>
            <a:picLocks noChangeAspect="1"/>
          </p:cNvPicPr>
          <p:nvPr userDrawn="1"/>
        </p:nvPicPr>
        <p:blipFill rotWithShape="1">
          <a:blip r:embed="rId11" cstate="print">
            <a:extLst>
              <a:ext uri="{28A0092B-C50C-407E-A947-70E740481C1C}">
                <a14:useLocalDpi xmlns:a14="http://schemas.microsoft.com/office/drawing/2010/main" val="0"/>
              </a:ext>
            </a:extLst>
          </a:blip>
          <a:srcRect l="1010" r="818"/>
          <a:stretch/>
        </p:blipFill>
        <p:spPr>
          <a:xfrm>
            <a:off x="-17326" y="-20891"/>
            <a:ext cx="9237525" cy="5233082"/>
          </a:xfrm>
          <a:prstGeom prst="rect">
            <a:avLst/>
          </a:prstGeom>
        </p:spPr>
      </p:pic>
      <p:pic>
        <p:nvPicPr>
          <p:cNvPr id="8" name="Picture 7">
            <a:extLst>
              <a:ext uri="{FF2B5EF4-FFF2-40B4-BE49-F238E27FC236}">
                <a16:creationId xmlns:a16="http://schemas.microsoft.com/office/drawing/2014/main" id="{2BF81465-7314-B84A-B239-9D09105C7C7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8008365" y="3768251"/>
            <a:ext cx="1211834" cy="1211834"/>
          </a:xfrm>
          <a:prstGeom prst="rect">
            <a:avLst/>
          </a:prstGeom>
        </p:spPr>
      </p:pic>
    </p:spTree>
    <p:extLst>
      <p:ext uri="{BB962C8B-B14F-4D97-AF65-F5344CB8AC3E}">
        <p14:creationId xmlns:p14="http://schemas.microsoft.com/office/powerpoint/2010/main" val="1763994514"/>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944182"/>
      </p:ext>
    </p:extLst>
  </p:cSld>
  <p:clrMap bg1="lt1" tx1="dk1" bg2="lt2" tx2="dk2" accent1="accent1" accent2="accent2" accent3="accent3" accent4="accent4" accent5="accent5" accent6="accent6" hlink="hlink" folHlink="folHlink"/>
  <p:sldLayoutIdLst>
    <p:sldLayoutId id="2147483816"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Pattern BG Vinette.png"/>
          <p:cNvPicPr>
            <a:picLocks noChangeAspect="1"/>
          </p:cNvPicPr>
          <p:nvPr userDrawn="1"/>
        </p:nvPicPr>
        <p:blipFill rotWithShape="1">
          <a:blip r:embed="rId5" cstate="print">
            <a:extLst>
              <a:ext uri="{28A0092B-C50C-407E-A947-70E740481C1C}">
                <a14:useLocalDpi xmlns:a14="http://schemas.microsoft.com/office/drawing/2010/main" val="0"/>
              </a:ext>
            </a:extLst>
          </a:blip>
          <a:srcRect l="1010" r="818"/>
          <a:stretch/>
        </p:blipFill>
        <p:spPr>
          <a:xfrm>
            <a:off x="-17326" y="-20891"/>
            <a:ext cx="9237525" cy="5233082"/>
          </a:xfrm>
          <a:prstGeom prst="rect">
            <a:avLst/>
          </a:prstGeom>
        </p:spPr>
      </p:pic>
      <p:pic>
        <p:nvPicPr>
          <p:cNvPr id="3" name="Picture 2">
            <a:extLst>
              <a:ext uri="{FF2B5EF4-FFF2-40B4-BE49-F238E27FC236}">
                <a16:creationId xmlns:a16="http://schemas.microsoft.com/office/drawing/2014/main" id="{86F334C0-177A-A740-B5DD-514ECD9C0B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15336" y="743990"/>
            <a:ext cx="6172200" cy="3703320"/>
          </a:xfrm>
          <a:prstGeom prst="rect">
            <a:avLst/>
          </a:prstGeom>
        </p:spPr>
      </p:pic>
    </p:spTree>
    <p:extLst>
      <p:ext uri="{BB962C8B-B14F-4D97-AF65-F5344CB8AC3E}">
        <p14:creationId xmlns:p14="http://schemas.microsoft.com/office/powerpoint/2010/main" val="2759739586"/>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1"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99E4A1C2-B1A9-AF4E-899E-72566BDE0A62}"/>
              </a:ext>
            </a:extLst>
          </p:cNvPr>
          <p:cNvSpPr/>
          <p:nvPr userDrawn="1"/>
        </p:nvSpPr>
        <p:spPr>
          <a:xfrm>
            <a:off x="4217772" y="0"/>
            <a:ext cx="4926228" cy="5162550"/>
          </a:xfrm>
          <a:custGeom>
            <a:avLst/>
            <a:gdLst>
              <a:gd name="connsiteX0" fmla="*/ 0 w 4926228"/>
              <a:gd name="connsiteY0" fmla="*/ 0 h 5162550"/>
              <a:gd name="connsiteX1" fmla="*/ 2106827 w 4926228"/>
              <a:gd name="connsiteY1" fmla="*/ 16476 h 5162550"/>
              <a:gd name="connsiteX2" fmla="*/ 2106781 w 4926228"/>
              <a:gd name="connsiteY2" fmla="*/ 19050 h 5162550"/>
              <a:gd name="connsiteX3" fmla="*/ 4926228 w 4926228"/>
              <a:gd name="connsiteY3" fmla="*/ 19050 h 5162550"/>
              <a:gd name="connsiteX4" fmla="*/ 4926228 w 4926228"/>
              <a:gd name="connsiteY4" fmla="*/ 21625 h 5162550"/>
              <a:gd name="connsiteX5" fmla="*/ 4926228 w 4926228"/>
              <a:gd name="connsiteY5" fmla="*/ 781050 h 5162550"/>
              <a:gd name="connsiteX6" fmla="*/ 4926228 w 4926228"/>
              <a:gd name="connsiteY6" fmla="*/ 5162550 h 5162550"/>
              <a:gd name="connsiteX7" fmla="*/ 5024 w 4926228"/>
              <a:gd name="connsiteY7" fmla="*/ 5162550 h 5162550"/>
              <a:gd name="connsiteX8" fmla="*/ 227958 w 4926228"/>
              <a:gd name="connsiteY8" fmla="*/ 4819802 h 5162550"/>
              <a:gd name="connsiteX9" fmla="*/ 378422 w 4926228"/>
              <a:gd name="connsiteY9" fmla="*/ 4827273 h 5162550"/>
              <a:gd name="connsiteX10" fmla="*/ 992184 w 4926228"/>
              <a:gd name="connsiteY10" fmla="*/ 3873065 h 5162550"/>
              <a:gd name="connsiteX11" fmla="*/ 845476 w 4926228"/>
              <a:gd name="connsiteY11" fmla="*/ 3870401 h 5162550"/>
              <a:gd name="connsiteX12" fmla="*/ 1662839 w 4926228"/>
              <a:gd name="connsiteY12" fmla="*/ 2613748 h 5162550"/>
              <a:gd name="connsiteX13" fmla="*/ 1522665 w 4926228"/>
              <a:gd name="connsiteY13" fmla="*/ 2393414 h 5162550"/>
              <a:gd name="connsiteX14" fmla="*/ 1583396 w 4926228"/>
              <a:gd name="connsiteY14" fmla="*/ 2275091 h 5162550"/>
              <a:gd name="connsiteX15" fmla="*/ 997876 w 4926228"/>
              <a:gd name="connsiteY15" fmla="*/ 1319563 h 5162550"/>
              <a:gd name="connsiteX16" fmla="*/ 924176 w 4926228"/>
              <a:gd name="connsiteY16" fmla="*/ 1452673 h 516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26228" h="5162550">
                <a:moveTo>
                  <a:pt x="0" y="0"/>
                </a:moveTo>
                <a:lnTo>
                  <a:pt x="2106827" y="16476"/>
                </a:lnTo>
                <a:lnTo>
                  <a:pt x="2106781" y="19050"/>
                </a:lnTo>
                <a:lnTo>
                  <a:pt x="4926228" y="19050"/>
                </a:lnTo>
                <a:lnTo>
                  <a:pt x="4926228" y="21625"/>
                </a:lnTo>
                <a:lnTo>
                  <a:pt x="4926228" y="781050"/>
                </a:lnTo>
                <a:lnTo>
                  <a:pt x="4926228" y="5162550"/>
                </a:lnTo>
                <a:lnTo>
                  <a:pt x="5024" y="5162550"/>
                </a:lnTo>
                <a:lnTo>
                  <a:pt x="227958" y="4819802"/>
                </a:lnTo>
                <a:lnTo>
                  <a:pt x="378422" y="4827273"/>
                </a:lnTo>
                <a:lnTo>
                  <a:pt x="992184" y="3873065"/>
                </a:lnTo>
                <a:lnTo>
                  <a:pt x="845476" y="3870401"/>
                </a:lnTo>
                <a:lnTo>
                  <a:pt x="1662839" y="2613748"/>
                </a:lnTo>
                <a:lnTo>
                  <a:pt x="1522665" y="2393414"/>
                </a:lnTo>
                <a:lnTo>
                  <a:pt x="1583396" y="2275091"/>
                </a:lnTo>
                <a:lnTo>
                  <a:pt x="997876" y="1319563"/>
                </a:lnTo>
                <a:lnTo>
                  <a:pt x="924176" y="1452673"/>
                </a:lnTo>
                <a:close/>
              </a:path>
            </a:pathLst>
          </a:cu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8" name="Rectangle 27">
            <a:extLst>
              <a:ext uri="{FF2B5EF4-FFF2-40B4-BE49-F238E27FC236}">
                <a16:creationId xmlns:a16="http://schemas.microsoft.com/office/drawing/2014/main" id="{1662DE81-D5D6-A746-A321-2263BD279F38}"/>
              </a:ext>
            </a:extLst>
          </p:cNvPr>
          <p:cNvSpPr/>
          <p:nvPr userDrawn="1"/>
        </p:nvSpPr>
        <p:spPr>
          <a:xfrm>
            <a:off x="0" y="351318"/>
            <a:ext cx="6248400" cy="848832"/>
          </a:xfrm>
          <a:custGeom>
            <a:avLst/>
            <a:gdLst>
              <a:gd name="connsiteX0" fmla="*/ 0 w 5791200"/>
              <a:gd name="connsiteY0" fmla="*/ 0 h 838200"/>
              <a:gd name="connsiteX1" fmla="*/ 5791200 w 5791200"/>
              <a:gd name="connsiteY1" fmla="*/ 0 h 838200"/>
              <a:gd name="connsiteX2" fmla="*/ 5791200 w 5791200"/>
              <a:gd name="connsiteY2" fmla="*/ 838200 h 838200"/>
              <a:gd name="connsiteX3" fmla="*/ 0 w 5791200"/>
              <a:gd name="connsiteY3" fmla="*/ 838200 h 838200"/>
              <a:gd name="connsiteX4" fmla="*/ 0 w 5791200"/>
              <a:gd name="connsiteY4" fmla="*/ 0 h 838200"/>
              <a:gd name="connsiteX0" fmla="*/ 0 w 6248400"/>
              <a:gd name="connsiteY0" fmla="*/ 10632 h 848832"/>
              <a:gd name="connsiteX1" fmla="*/ 6248400 w 6248400"/>
              <a:gd name="connsiteY1" fmla="*/ 0 h 848832"/>
              <a:gd name="connsiteX2" fmla="*/ 5791200 w 6248400"/>
              <a:gd name="connsiteY2" fmla="*/ 848832 h 848832"/>
              <a:gd name="connsiteX3" fmla="*/ 0 w 6248400"/>
              <a:gd name="connsiteY3" fmla="*/ 848832 h 848832"/>
              <a:gd name="connsiteX4" fmla="*/ 0 w 6248400"/>
              <a:gd name="connsiteY4" fmla="*/ 10632 h 848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8400" h="848832">
                <a:moveTo>
                  <a:pt x="0" y="10632"/>
                </a:moveTo>
                <a:lnTo>
                  <a:pt x="6248400" y="0"/>
                </a:lnTo>
                <a:lnTo>
                  <a:pt x="5791200" y="848832"/>
                </a:lnTo>
                <a:lnTo>
                  <a:pt x="0" y="848832"/>
                </a:lnTo>
                <a:lnTo>
                  <a:pt x="0" y="10632"/>
                </a:lnTo>
                <a:close/>
              </a:path>
            </a:pathLst>
          </a:custGeom>
          <a:solidFill>
            <a:srgbClr val="0737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arallelogram 68">
            <a:extLst>
              <a:ext uri="{FF2B5EF4-FFF2-40B4-BE49-F238E27FC236}">
                <a16:creationId xmlns:a16="http://schemas.microsoft.com/office/drawing/2014/main" id="{C9C1A8E9-B018-534B-A5FF-9A8F388C157C}"/>
              </a:ext>
            </a:extLst>
          </p:cNvPr>
          <p:cNvSpPr/>
          <p:nvPr userDrawn="1"/>
        </p:nvSpPr>
        <p:spPr>
          <a:xfrm rot="8268787">
            <a:off x="5241108" y="1412415"/>
            <a:ext cx="385148" cy="1006600"/>
          </a:xfrm>
          <a:custGeom>
            <a:avLst/>
            <a:gdLst>
              <a:gd name="connsiteX0" fmla="*/ 0 w 609600"/>
              <a:gd name="connsiteY0" fmla="*/ 2438400 h 2438400"/>
              <a:gd name="connsiteX1" fmla="*/ 152400 w 609600"/>
              <a:gd name="connsiteY1" fmla="*/ 0 h 2438400"/>
              <a:gd name="connsiteX2" fmla="*/ 609600 w 609600"/>
              <a:gd name="connsiteY2" fmla="*/ 0 h 2438400"/>
              <a:gd name="connsiteX3" fmla="*/ 457200 w 609600"/>
              <a:gd name="connsiteY3" fmla="*/ 2438400 h 2438400"/>
              <a:gd name="connsiteX4" fmla="*/ 0 w 609600"/>
              <a:gd name="connsiteY4" fmla="*/ 2438400 h 2438400"/>
              <a:gd name="connsiteX0" fmla="*/ 0 w 609600"/>
              <a:gd name="connsiteY0" fmla="*/ 2796298 h 2796298"/>
              <a:gd name="connsiteX1" fmla="*/ 177746 w 609600"/>
              <a:gd name="connsiteY1" fmla="*/ 0 h 2796298"/>
              <a:gd name="connsiteX2" fmla="*/ 609600 w 609600"/>
              <a:gd name="connsiteY2" fmla="*/ 357898 h 2796298"/>
              <a:gd name="connsiteX3" fmla="*/ 457200 w 609600"/>
              <a:gd name="connsiteY3" fmla="*/ 2796298 h 2796298"/>
              <a:gd name="connsiteX4" fmla="*/ 0 w 609600"/>
              <a:gd name="connsiteY4" fmla="*/ 2796298 h 2796298"/>
              <a:gd name="connsiteX0" fmla="*/ 0 w 602974"/>
              <a:gd name="connsiteY0" fmla="*/ 2333536 h 2796298"/>
              <a:gd name="connsiteX1" fmla="*/ 171120 w 602974"/>
              <a:gd name="connsiteY1" fmla="*/ 0 h 2796298"/>
              <a:gd name="connsiteX2" fmla="*/ 602974 w 602974"/>
              <a:gd name="connsiteY2" fmla="*/ 357898 h 2796298"/>
              <a:gd name="connsiteX3" fmla="*/ 450574 w 602974"/>
              <a:gd name="connsiteY3" fmla="*/ 2796298 h 2796298"/>
              <a:gd name="connsiteX4" fmla="*/ 0 w 602974"/>
              <a:gd name="connsiteY4" fmla="*/ 2333536 h 2796298"/>
              <a:gd name="connsiteX0" fmla="*/ 0 w 602974"/>
              <a:gd name="connsiteY0" fmla="*/ 2333536 h 2487318"/>
              <a:gd name="connsiteX1" fmla="*/ 171120 w 602974"/>
              <a:gd name="connsiteY1" fmla="*/ 0 h 2487318"/>
              <a:gd name="connsiteX2" fmla="*/ 602974 w 602974"/>
              <a:gd name="connsiteY2" fmla="*/ 357898 h 2487318"/>
              <a:gd name="connsiteX3" fmla="*/ 411131 w 602974"/>
              <a:gd name="connsiteY3" fmla="*/ 2487318 h 2487318"/>
              <a:gd name="connsiteX4" fmla="*/ 0 w 602974"/>
              <a:gd name="connsiteY4" fmla="*/ 2333536 h 2487318"/>
              <a:gd name="connsiteX0" fmla="*/ 0 w 602974"/>
              <a:gd name="connsiteY0" fmla="*/ 2333536 h 2698079"/>
              <a:gd name="connsiteX1" fmla="*/ 171120 w 602974"/>
              <a:gd name="connsiteY1" fmla="*/ 0 h 2698079"/>
              <a:gd name="connsiteX2" fmla="*/ 602974 w 602974"/>
              <a:gd name="connsiteY2" fmla="*/ 357898 h 2698079"/>
              <a:gd name="connsiteX3" fmla="*/ 412883 w 602974"/>
              <a:gd name="connsiteY3" fmla="*/ 2698079 h 2698079"/>
              <a:gd name="connsiteX4" fmla="*/ 0 w 602974"/>
              <a:gd name="connsiteY4" fmla="*/ 2333536 h 2698079"/>
              <a:gd name="connsiteX0" fmla="*/ 0 w 618655"/>
              <a:gd name="connsiteY0" fmla="*/ 2363609 h 2698079"/>
              <a:gd name="connsiteX1" fmla="*/ 186801 w 618655"/>
              <a:gd name="connsiteY1" fmla="*/ 0 h 2698079"/>
              <a:gd name="connsiteX2" fmla="*/ 618655 w 618655"/>
              <a:gd name="connsiteY2" fmla="*/ 357898 h 2698079"/>
              <a:gd name="connsiteX3" fmla="*/ 428564 w 618655"/>
              <a:gd name="connsiteY3" fmla="*/ 2698079 h 2698079"/>
              <a:gd name="connsiteX4" fmla="*/ 0 w 618655"/>
              <a:gd name="connsiteY4" fmla="*/ 2363609 h 2698079"/>
              <a:gd name="connsiteX0" fmla="*/ 0 w 708173"/>
              <a:gd name="connsiteY0" fmla="*/ 2560031 h 2894501"/>
              <a:gd name="connsiteX1" fmla="*/ 186801 w 708173"/>
              <a:gd name="connsiteY1" fmla="*/ 196422 h 2894501"/>
              <a:gd name="connsiteX2" fmla="*/ 708173 w 708173"/>
              <a:gd name="connsiteY2" fmla="*/ 0 h 2894501"/>
              <a:gd name="connsiteX3" fmla="*/ 428564 w 708173"/>
              <a:gd name="connsiteY3" fmla="*/ 2894501 h 2894501"/>
              <a:gd name="connsiteX4" fmla="*/ 0 w 708173"/>
              <a:gd name="connsiteY4" fmla="*/ 2560031 h 2894501"/>
              <a:gd name="connsiteX0" fmla="*/ 0 w 955740"/>
              <a:gd name="connsiteY0" fmla="*/ 2497866 h 2894501"/>
              <a:gd name="connsiteX1" fmla="*/ 434368 w 955740"/>
              <a:gd name="connsiteY1" fmla="*/ 196422 h 2894501"/>
              <a:gd name="connsiteX2" fmla="*/ 955740 w 955740"/>
              <a:gd name="connsiteY2" fmla="*/ 0 h 2894501"/>
              <a:gd name="connsiteX3" fmla="*/ 676131 w 955740"/>
              <a:gd name="connsiteY3" fmla="*/ 2894501 h 2894501"/>
              <a:gd name="connsiteX4" fmla="*/ 0 w 955740"/>
              <a:gd name="connsiteY4" fmla="*/ 2497866 h 2894501"/>
              <a:gd name="connsiteX0" fmla="*/ 0 w 955740"/>
              <a:gd name="connsiteY0" fmla="*/ 2497866 h 2497866"/>
              <a:gd name="connsiteX1" fmla="*/ 434368 w 955740"/>
              <a:gd name="connsiteY1" fmla="*/ 196422 h 2497866"/>
              <a:gd name="connsiteX2" fmla="*/ 955740 w 955740"/>
              <a:gd name="connsiteY2" fmla="*/ 0 h 2497866"/>
              <a:gd name="connsiteX3" fmla="*/ 462515 w 955740"/>
              <a:gd name="connsiteY3" fmla="*/ 2353761 h 2497866"/>
              <a:gd name="connsiteX4" fmla="*/ 0 w 955740"/>
              <a:gd name="connsiteY4" fmla="*/ 2497866 h 2497866"/>
              <a:gd name="connsiteX0" fmla="*/ 0 w 955740"/>
              <a:gd name="connsiteY0" fmla="*/ 2497866 h 2497866"/>
              <a:gd name="connsiteX1" fmla="*/ 434368 w 955740"/>
              <a:gd name="connsiteY1" fmla="*/ 196422 h 2497866"/>
              <a:gd name="connsiteX2" fmla="*/ 955740 w 955740"/>
              <a:gd name="connsiteY2" fmla="*/ 0 h 2497866"/>
              <a:gd name="connsiteX3" fmla="*/ 500626 w 955740"/>
              <a:gd name="connsiteY3" fmla="*/ 2327039 h 2497866"/>
              <a:gd name="connsiteX4" fmla="*/ 0 w 955740"/>
              <a:gd name="connsiteY4" fmla="*/ 2497866 h 2497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740" h="2497866">
                <a:moveTo>
                  <a:pt x="0" y="2497866"/>
                </a:moveTo>
                <a:lnTo>
                  <a:pt x="434368" y="196422"/>
                </a:lnTo>
                <a:lnTo>
                  <a:pt x="955740" y="0"/>
                </a:lnTo>
                <a:lnTo>
                  <a:pt x="500626" y="2327039"/>
                </a:lnTo>
                <a:lnTo>
                  <a:pt x="0" y="2497866"/>
                </a:lnTo>
                <a:close/>
              </a:path>
            </a:pathLst>
          </a:custGeom>
          <a:solidFill>
            <a:srgbClr val="00B5E2">
              <a:alpha val="20000"/>
            </a:srgbClr>
          </a:solidFill>
          <a:ln>
            <a:noFill/>
          </a:ln>
          <a:effectLst>
            <a:outerShdw blurRad="40000" dist="23000" dir="5400000" rotWithShape="0">
              <a:srgbClr val="000000">
                <a:alpha val="35000"/>
              </a:srgbClr>
            </a:outerShdw>
            <a:reflection stA="0" endPos="6500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arallelogram 68">
            <a:extLst>
              <a:ext uri="{FF2B5EF4-FFF2-40B4-BE49-F238E27FC236}">
                <a16:creationId xmlns:a16="http://schemas.microsoft.com/office/drawing/2014/main" id="{E6217F99-D19C-0A49-8A1C-81F5A49EC6A0}"/>
              </a:ext>
            </a:extLst>
          </p:cNvPr>
          <p:cNvSpPr/>
          <p:nvPr userDrawn="1"/>
        </p:nvSpPr>
        <p:spPr>
          <a:xfrm rot="1301026">
            <a:off x="4515631" y="3826312"/>
            <a:ext cx="384048" cy="1005840"/>
          </a:xfrm>
          <a:custGeom>
            <a:avLst/>
            <a:gdLst>
              <a:gd name="connsiteX0" fmla="*/ 0 w 609600"/>
              <a:gd name="connsiteY0" fmla="*/ 2438400 h 2438400"/>
              <a:gd name="connsiteX1" fmla="*/ 152400 w 609600"/>
              <a:gd name="connsiteY1" fmla="*/ 0 h 2438400"/>
              <a:gd name="connsiteX2" fmla="*/ 609600 w 609600"/>
              <a:gd name="connsiteY2" fmla="*/ 0 h 2438400"/>
              <a:gd name="connsiteX3" fmla="*/ 457200 w 609600"/>
              <a:gd name="connsiteY3" fmla="*/ 2438400 h 2438400"/>
              <a:gd name="connsiteX4" fmla="*/ 0 w 609600"/>
              <a:gd name="connsiteY4" fmla="*/ 2438400 h 2438400"/>
              <a:gd name="connsiteX0" fmla="*/ 0 w 609600"/>
              <a:gd name="connsiteY0" fmla="*/ 2796298 h 2796298"/>
              <a:gd name="connsiteX1" fmla="*/ 177746 w 609600"/>
              <a:gd name="connsiteY1" fmla="*/ 0 h 2796298"/>
              <a:gd name="connsiteX2" fmla="*/ 609600 w 609600"/>
              <a:gd name="connsiteY2" fmla="*/ 357898 h 2796298"/>
              <a:gd name="connsiteX3" fmla="*/ 457200 w 609600"/>
              <a:gd name="connsiteY3" fmla="*/ 2796298 h 2796298"/>
              <a:gd name="connsiteX4" fmla="*/ 0 w 609600"/>
              <a:gd name="connsiteY4" fmla="*/ 2796298 h 2796298"/>
              <a:gd name="connsiteX0" fmla="*/ 0 w 602974"/>
              <a:gd name="connsiteY0" fmla="*/ 2333536 h 2796298"/>
              <a:gd name="connsiteX1" fmla="*/ 171120 w 602974"/>
              <a:gd name="connsiteY1" fmla="*/ 0 h 2796298"/>
              <a:gd name="connsiteX2" fmla="*/ 602974 w 602974"/>
              <a:gd name="connsiteY2" fmla="*/ 357898 h 2796298"/>
              <a:gd name="connsiteX3" fmla="*/ 450574 w 602974"/>
              <a:gd name="connsiteY3" fmla="*/ 2796298 h 2796298"/>
              <a:gd name="connsiteX4" fmla="*/ 0 w 602974"/>
              <a:gd name="connsiteY4" fmla="*/ 2333536 h 2796298"/>
              <a:gd name="connsiteX0" fmla="*/ 0 w 602974"/>
              <a:gd name="connsiteY0" fmla="*/ 2333536 h 2487318"/>
              <a:gd name="connsiteX1" fmla="*/ 171120 w 602974"/>
              <a:gd name="connsiteY1" fmla="*/ 0 h 2487318"/>
              <a:gd name="connsiteX2" fmla="*/ 602974 w 602974"/>
              <a:gd name="connsiteY2" fmla="*/ 357898 h 2487318"/>
              <a:gd name="connsiteX3" fmla="*/ 411131 w 602974"/>
              <a:gd name="connsiteY3" fmla="*/ 2487318 h 2487318"/>
              <a:gd name="connsiteX4" fmla="*/ 0 w 602974"/>
              <a:gd name="connsiteY4" fmla="*/ 2333536 h 2487318"/>
              <a:gd name="connsiteX0" fmla="*/ 0 w 602974"/>
              <a:gd name="connsiteY0" fmla="*/ 2333536 h 2698079"/>
              <a:gd name="connsiteX1" fmla="*/ 171120 w 602974"/>
              <a:gd name="connsiteY1" fmla="*/ 0 h 2698079"/>
              <a:gd name="connsiteX2" fmla="*/ 602974 w 602974"/>
              <a:gd name="connsiteY2" fmla="*/ 357898 h 2698079"/>
              <a:gd name="connsiteX3" fmla="*/ 412883 w 602974"/>
              <a:gd name="connsiteY3" fmla="*/ 2698079 h 2698079"/>
              <a:gd name="connsiteX4" fmla="*/ 0 w 602974"/>
              <a:gd name="connsiteY4" fmla="*/ 2333536 h 2698079"/>
              <a:gd name="connsiteX0" fmla="*/ 0 w 618655"/>
              <a:gd name="connsiteY0" fmla="*/ 2363609 h 2698079"/>
              <a:gd name="connsiteX1" fmla="*/ 186801 w 618655"/>
              <a:gd name="connsiteY1" fmla="*/ 0 h 2698079"/>
              <a:gd name="connsiteX2" fmla="*/ 618655 w 618655"/>
              <a:gd name="connsiteY2" fmla="*/ 357898 h 2698079"/>
              <a:gd name="connsiteX3" fmla="*/ 428564 w 618655"/>
              <a:gd name="connsiteY3" fmla="*/ 2698079 h 2698079"/>
              <a:gd name="connsiteX4" fmla="*/ 0 w 618655"/>
              <a:gd name="connsiteY4" fmla="*/ 2363609 h 2698079"/>
              <a:gd name="connsiteX0" fmla="*/ 0 w 708173"/>
              <a:gd name="connsiteY0" fmla="*/ 2560031 h 2894501"/>
              <a:gd name="connsiteX1" fmla="*/ 186801 w 708173"/>
              <a:gd name="connsiteY1" fmla="*/ 196422 h 2894501"/>
              <a:gd name="connsiteX2" fmla="*/ 708173 w 708173"/>
              <a:gd name="connsiteY2" fmla="*/ 0 h 2894501"/>
              <a:gd name="connsiteX3" fmla="*/ 428564 w 708173"/>
              <a:gd name="connsiteY3" fmla="*/ 2894501 h 2894501"/>
              <a:gd name="connsiteX4" fmla="*/ 0 w 708173"/>
              <a:gd name="connsiteY4" fmla="*/ 2560031 h 2894501"/>
              <a:gd name="connsiteX0" fmla="*/ 0 w 955740"/>
              <a:gd name="connsiteY0" fmla="*/ 2497866 h 2894501"/>
              <a:gd name="connsiteX1" fmla="*/ 434368 w 955740"/>
              <a:gd name="connsiteY1" fmla="*/ 196422 h 2894501"/>
              <a:gd name="connsiteX2" fmla="*/ 955740 w 955740"/>
              <a:gd name="connsiteY2" fmla="*/ 0 h 2894501"/>
              <a:gd name="connsiteX3" fmla="*/ 676131 w 955740"/>
              <a:gd name="connsiteY3" fmla="*/ 2894501 h 2894501"/>
              <a:gd name="connsiteX4" fmla="*/ 0 w 955740"/>
              <a:gd name="connsiteY4" fmla="*/ 2497866 h 2894501"/>
              <a:gd name="connsiteX0" fmla="*/ 0 w 955740"/>
              <a:gd name="connsiteY0" fmla="*/ 2497866 h 2497866"/>
              <a:gd name="connsiteX1" fmla="*/ 434368 w 955740"/>
              <a:gd name="connsiteY1" fmla="*/ 196422 h 2497866"/>
              <a:gd name="connsiteX2" fmla="*/ 955740 w 955740"/>
              <a:gd name="connsiteY2" fmla="*/ 0 h 2497866"/>
              <a:gd name="connsiteX3" fmla="*/ 462515 w 955740"/>
              <a:gd name="connsiteY3" fmla="*/ 2353761 h 2497866"/>
              <a:gd name="connsiteX4" fmla="*/ 0 w 955740"/>
              <a:gd name="connsiteY4" fmla="*/ 2497866 h 2497866"/>
              <a:gd name="connsiteX0" fmla="*/ 0 w 955740"/>
              <a:gd name="connsiteY0" fmla="*/ 2497866 h 2497866"/>
              <a:gd name="connsiteX1" fmla="*/ 434368 w 955740"/>
              <a:gd name="connsiteY1" fmla="*/ 196422 h 2497866"/>
              <a:gd name="connsiteX2" fmla="*/ 955740 w 955740"/>
              <a:gd name="connsiteY2" fmla="*/ 0 h 2497866"/>
              <a:gd name="connsiteX3" fmla="*/ 500626 w 955740"/>
              <a:gd name="connsiteY3" fmla="*/ 2327039 h 2497866"/>
              <a:gd name="connsiteX4" fmla="*/ 0 w 955740"/>
              <a:gd name="connsiteY4" fmla="*/ 2497866 h 2497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740" h="2497866">
                <a:moveTo>
                  <a:pt x="0" y="2497866"/>
                </a:moveTo>
                <a:lnTo>
                  <a:pt x="434368" y="196422"/>
                </a:lnTo>
                <a:lnTo>
                  <a:pt x="955740" y="0"/>
                </a:lnTo>
                <a:lnTo>
                  <a:pt x="500626" y="2327039"/>
                </a:lnTo>
                <a:lnTo>
                  <a:pt x="0" y="2497866"/>
                </a:lnTo>
                <a:close/>
              </a:path>
            </a:pathLst>
          </a:custGeom>
          <a:solidFill>
            <a:srgbClr val="00B5E2">
              <a:alpha val="20000"/>
            </a:srgbClr>
          </a:solidFill>
          <a:ln>
            <a:noFill/>
          </a:ln>
          <a:effectLst>
            <a:outerShdw blurRad="40000" dist="23000" dir="5400000" rotWithShape="0">
              <a:srgbClr val="000000">
                <a:alpha val="35000"/>
              </a:srgbClr>
            </a:outerShdw>
            <a:reflection stA="0" endPos="6500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rocess 95">
            <a:extLst>
              <a:ext uri="{FF2B5EF4-FFF2-40B4-BE49-F238E27FC236}">
                <a16:creationId xmlns:a16="http://schemas.microsoft.com/office/drawing/2014/main" id="{B2C879EE-3110-B947-8317-3DEB6E93CFC4}"/>
              </a:ext>
            </a:extLst>
          </p:cNvPr>
          <p:cNvSpPr/>
          <p:nvPr userDrawn="1"/>
        </p:nvSpPr>
        <p:spPr>
          <a:xfrm>
            <a:off x="4217772" y="-19050"/>
            <a:ext cx="4926228" cy="370368"/>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894 w 10000"/>
              <a:gd name="connsiteY3" fmla="*/ 9771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482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482" y="10000"/>
                </a:lnTo>
                <a:cubicBezTo>
                  <a:pt x="321" y="6667"/>
                  <a:pt x="161" y="3333"/>
                  <a:pt x="0" y="0"/>
                </a:cubicBezTo>
                <a:close/>
              </a:path>
            </a:pathLst>
          </a:custGeom>
          <a:solidFill>
            <a:srgbClr val="006BA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B5FD4CF-E256-0041-A257-7CD76FC9EA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95800" y="-19050"/>
            <a:ext cx="4648200" cy="370368"/>
          </a:xfrm>
          <a:prstGeom prst="rect">
            <a:avLst/>
          </a:prstGeom>
        </p:spPr>
      </p:pic>
    </p:spTree>
    <p:extLst>
      <p:ext uri="{BB962C8B-B14F-4D97-AF65-F5344CB8AC3E}">
        <p14:creationId xmlns:p14="http://schemas.microsoft.com/office/powerpoint/2010/main" val="1068207918"/>
      </p:ext>
    </p:extLst>
  </p:cSld>
  <p:clrMap bg1="lt1" tx1="dk1" bg2="lt2" tx2="dk2" accent1="accent1" accent2="accent2" accent3="accent3" accent4="accent4" accent5="accent5" accent6="accent6" hlink="hlink" folHlink="folHlink"/>
  <p:sldLayoutIdLst>
    <p:sldLayoutId id="2147483823" r:id="rId1"/>
    <p:sldLayoutId id="214748382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69767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068107"/>
      </p:ext>
    </p:extLst>
  </p:cSld>
  <p:clrMap bg1="lt1" tx1="dk1" bg2="lt2" tx2="dk2" accent1="accent1" accent2="accent2" accent3="accent3" accent4="accent4" accent5="accent5" accent6="accent6" hlink="hlink" folHlink="folHlink"/>
  <p:sldLayoutIdLst>
    <p:sldLayoutId id="2147483846" r:id="rId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Pattern BG Vinette.png"/>
          <p:cNvPicPr>
            <a:picLocks noChangeAspect="1"/>
          </p:cNvPicPr>
          <p:nvPr userDrawn="1"/>
        </p:nvPicPr>
        <p:blipFill rotWithShape="1">
          <a:blip r:embed="rId12" cstate="print">
            <a:extLst>
              <a:ext uri="{28A0092B-C50C-407E-A947-70E740481C1C}">
                <a14:useLocalDpi xmlns:a14="http://schemas.microsoft.com/office/drawing/2010/main" val="0"/>
              </a:ext>
            </a:extLst>
          </a:blip>
          <a:srcRect l="1010" r="818"/>
          <a:stretch/>
        </p:blipFill>
        <p:spPr>
          <a:xfrm>
            <a:off x="-17326" y="-20891"/>
            <a:ext cx="9237525" cy="5233082"/>
          </a:xfrm>
          <a:prstGeom prst="rect">
            <a:avLst/>
          </a:prstGeom>
        </p:spPr>
      </p:pic>
      <p:pic>
        <p:nvPicPr>
          <p:cNvPr id="8" name="Picture 7">
            <a:extLst>
              <a:ext uri="{FF2B5EF4-FFF2-40B4-BE49-F238E27FC236}">
                <a16:creationId xmlns:a16="http://schemas.microsoft.com/office/drawing/2014/main" id="{2BF81465-7314-B84A-B239-9D09105C7C7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08365" y="3768251"/>
            <a:ext cx="1211834" cy="1211834"/>
          </a:xfrm>
          <a:prstGeom prst="rect">
            <a:avLst/>
          </a:prstGeom>
        </p:spPr>
      </p:pic>
    </p:spTree>
    <p:extLst>
      <p:ext uri="{BB962C8B-B14F-4D97-AF65-F5344CB8AC3E}">
        <p14:creationId xmlns:p14="http://schemas.microsoft.com/office/powerpoint/2010/main" val="183798931"/>
      </p:ext>
    </p:extLst>
  </p:cSld>
  <p:clrMap bg1="lt1" tx1="dk1" bg2="lt2" tx2="dk2" accent1="accent1" accent2="accent2" accent3="accent3" accent4="accent4" accent5="accent5" accent6="accent6" hlink="hlink" folHlink="folHlink"/>
  <p:sldLayoutIdLst>
    <p:sldLayoutId id="2147483677" r:id="rId1"/>
    <p:sldLayoutId id="2147483675" r:id="rId2"/>
    <p:sldLayoutId id="2147483676" r:id="rId3"/>
    <p:sldLayoutId id="2147483678" r:id="rId4"/>
    <p:sldLayoutId id="2147483680" r:id="rId5"/>
    <p:sldLayoutId id="2147483682" r:id="rId6"/>
    <p:sldLayoutId id="2147483683" r:id="rId7"/>
    <p:sldLayoutId id="2147483681" r:id="rId8"/>
    <p:sldLayoutId id="2147483743" r:id="rId9"/>
    <p:sldLayoutId id="2147483746"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99E4A1C2-B1A9-AF4E-899E-72566BDE0A62}"/>
              </a:ext>
            </a:extLst>
          </p:cNvPr>
          <p:cNvSpPr/>
          <p:nvPr userDrawn="1"/>
        </p:nvSpPr>
        <p:spPr>
          <a:xfrm>
            <a:off x="4217772" y="0"/>
            <a:ext cx="4926228" cy="5162550"/>
          </a:xfrm>
          <a:custGeom>
            <a:avLst/>
            <a:gdLst>
              <a:gd name="connsiteX0" fmla="*/ 0 w 4926228"/>
              <a:gd name="connsiteY0" fmla="*/ 0 h 5162550"/>
              <a:gd name="connsiteX1" fmla="*/ 2106827 w 4926228"/>
              <a:gd name="connsiteY1" fmla="*/ 16476 h 5162550"/>
              <a:gd name="connsiteX2" fmla="*/ 2106781 w 4926228"/>
              <a:gd name="connsiteY2" fmla="*/ 19050 h 5162550"/>
              <a:gd name="connsiteX3" fmla="*/ 4926228 w 4926228"/>
              <a:gd name="connsiteY3" fmla="*/ 19050 h 5162550"/>
              <a:gd name="connsiteX4" fmla="*/ 4926228 w 4926228"/>
              <a:gd name="connsiteY4" fmla="*/ 21625 h 5162550"/>
              <a:gd name="connsiteX5" fmla="*/ 4926228 w 4926228"/>
              <a:gd name="connsiteY5" fmla="*/ 781050 h 5162550"/>
              <a:gd name="connsiteX6" fmla="*/ 4926228 w 4926228"/>
              <a:gd name="connsiteY6" fmla="*/ 5162550 h 5162550"/>
              <a:gd name="connsiteX7" fmla="*/ 5024 w 4926228"/>
              <a:gd name="connsiteY7" fmla="*/ 5162550 h 5162550"/>
              <a:gd name="connsiteX8" fmla="*/ 227958 w 4926228"/>
              <a:gd name="connsiteY8" fmla="*/ 4819802 h 5162550"/>
              <a:gd name="connsiteX9" fmla="*/ 378422 w 4926228"/>
              <a:gd name="connsiteY9" fmla="*/ 4827273 h 5162550"/>
              <a:gd name="connsiteX10" fmla="*/ 992184 w 4926228"/>
              <a:gd name="connsiteY10" fmla="*/ 3873065 h 5162550"/>
              <a:gd name="connsiteX11" fmla="*/ 845476 w 4926228"/>
              <a:gd name="connsiteY11" fmla="*/ 3870401 h 5162550"/>
              <a:gd name="connsiteX12" fmla="*/ 1662839 w 4926228"/>
              <a:gd name="connsiteY12" fmla="*/ 2613748 h 5162550"/>
              <a:gd name="connsiteX13" fmla="*/ 1522665 w 4926228"/>
              <a:gd name="connsiteY13" fmla="*/ 2393414 h 5162550"/>
              <a:gd name="connsiteX14" fmla="*/ 1583396 w 4926228"/>
              <a:gd name="connsiteY14" fmla="*/ 2275091 h 5162550"/>
              <a:gd name="connsiteX15" fmla="*/ 997876 w 4926228"/>
              <a:gd name="connsiteY15" fmla="*/ 1319563 h 5162550"/>
              <a:gd name="connsiteX16" fmla="*/ 924176 w 4926228"/>
              <a:gd name="connsiteY16" fmla="*/ 1452673 h 516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26228" h="5162550">
                <a:moveTo>
                  <a:pt x="0" y="0"/>
                </a:moveTo>
                <a:lnTo>
                  <a:pt x="2106827" y="16476"/>
                </a:lnTo>
                <a:lnTo>
                  <a:pt x="2106781" y="19050"/>
                </a:lnTo>
                <a:lnTo>
                  <a:pt x="4926228" y="19050"/>
                </a:lnTo>
                <a:lnTo>
                  <a:pt x="4926228" y="21625"/>
                </a:lnTo>
                <a:lnTo>
                  <a:pt x="4926228" y="781050"/>
                </a:lnTo>
                <a:lnTo>
                  <a:pt x="4926228" y="5162550"/>
                </a:lnTo>
                <a:lnTo>
                  <a:pt x="5024" y="5162550"/>
                </a:lnTo>
                <a:lnTo>
                  <a:pt x="227958" y="4819802"/>
                </a:lnTo>
                <a:lnTo>
                  <a:pt x="378422" y="4827273"/>
                </a:lnTo>
                <a:lnTo>
                  <a:pt x="992184" y="3873065"/>
                </a:lnTo>
                <a:lnTo>
                  <a:pt x="845476" y="3870401"/>
                </a:lnTo>
                <a:lnTo>
                  <a:pt x="1662839" y="2613748"/>
                </a:lnTo>
                <a:lnTo>
                  <a:pt x="1522665" y="2393414"/>
                </a:lnTo>
                <a:lnTo>
                  <a:pt x="1583396" y="2275091"/>
                </a:lnTo>
                <a:lnTo>
                  <a:pt x="997876" y="1319563"/>
                </a:lnTo>
                <a:lnTo>
                  <a:pt x="924176" y="1452673"/>
                </a:lnTo>
                <a:close/>
              </a:path>
            </a:pathLst>
          </a:cu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8" name="Rectangle 27">
            <a:extLst>
              <a:ext uri="{FF2B5EF4-FFF2-40B4-BE49-F238E27FC236}">
                <a16:creationId xmlns:a16="http://schemas.microsoft.com/office/drawing/2014/main" id="{1662DE81-D5D6-A746-A321-2263BD279F38}"/>
              </a:ext>
            </a:extLst>
          </p:cNvPr>
          <p:cNvSpPr/>
          <p:nvPr userDrawn="1"/>
        </p:nvSpPr>
        <p:spPr>
          <a:xfrm>
            <a:off x="0" y="351318"/>
            <a:ext cx="6248400" cy="848832"/>
          </a:xfrm>
          <a:custGeom>
            <a:avLst/>
            <a:gdLst>
              <a:gd name="connsiteX0" fmla="*/ 0 w 5791200"/>
              <a:gd name="connsiteY0" fmla="*/ 0 h 838200"/>
              <a:gd name="connsiteX1" fmla="*/ 5791200 w 5791200"/>
              <a:gd name="connsiteY1" fmla="*/ 0 h 838200"/>
              <a:gd name="connsiteX2" fmla="*/ 5791200 w 5791200"/>
              <a:gd name="connsiteY2" fmla="*/ 838200 h 838200"/>
              <a:gd name="connsiteX3" fmla="*/ 0 w 5791200"/>
              <a:gd name="connsiteY3" fmla="*/ 838200 h 838200"/>
              <a:gd name="connsiteX4" fmla="*/ 0 w 5791200"/>
              <a:gd name="connsiteY4" fmla="*/ 0 h 838200"/>
              <a:gd name="connsiteX0" fmla="*/ 0 w 6248400"/>
              <a:gd name="connsiteY0" fmla="*/ 10632 h 848832"/>
              <a:gd name="connsiteX1" fmla="*/ 6248400 w 6248400"/>
              <a:gd name="connsiteY1" fmla="*/ 0 h 848832"/>
              <a:gd name="connsiteX2" fmla="*/ 5791200 w 6248400"/>
              <a:gd name="connsiteY2" fmla="*/ 848832 h 848832"/>
              <a:gd name="connsiteX3" fmla="*/ 0 w 6248400"/>
              <a:gd name="connsiteY3" fmla="*/ 848832 h 848832"/>
              <a:gd name="connsiteX4" fmla="*/ 0 w 6248400"/>
              <a:gd name="connsiteY4" fmla="*/ 10632 h 848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8400" h="848832">
                <a:moveTo>
                  <a:pt x="0" y="10632"/>
                </a:moveTo>
                <a:lnTo>
                  <a:pt x="6248400" y="0"/>
                </a:lnTo>
                <a:lnTo>
                  <a:pt x="5791200" y="848832"/>
                </a:lnTo>
                <a:lnTo>
                  <a:pt x="0" y="848832"/>
                </a:lnTo>
                <a:lnTo>
                  <a:pt x="0" y="10632"/>
                </a:lnTo>
                <a:close/>
              </a:path>
            </a:pathLst>
          </a:custGeom>
          <a:solidFill>
            <a:srgbClr val="07375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arallelogram 68">
            <a:extLst>
              <a:ext uri="{FF2B5EF4-FFF2-40B4-BE49-F238E27FC236}">
                <a16:creationId xmlns:a16="http://schemas.microsoft.com/office/drawing/2014/main" id="{C9C1A8E9-B018-534B-A5FF-9A8F388C157C}"/>
              </a:ext>
            </a:extLst>
          </p:cNvPr>
          <p:cNvSpPr/>
          <p:nvPr userDrawn="1"/>
        </p:nvSpPr>
        <p:spPr>
          <a:xfrm rot="8268787">
            <a:off x="5241108" y="1412415"/>
            <a:ext cx="385148" cy="1006600"/>
          </a:xfrm>
          <a:custGeom>
            <a:avLst/>
            <a:gdLst>
              <a:gd name="connsiteX0" fmla="*/ 0 w 609600"/>
              <a:gd name="connsiteY0" fmla="*/ 2438400 h 2438400"/>
              <a:gd name="connsiteX1" fmla="*/ 152400 w 609600"/>
              <a:gd name="connsiteY1" fmla="*/ 0 h 2438400"/>
              <a:gd name="connsiteX2" fmla="*/ 609600 w 609600"/>
              <a:gd name="connsiteY2" fmla="*/ 0 h 2438400"/>
              <a:gd name="connsiteX3" fmla="*/ 457200 w 609600"/>
              <a:gd name="connsiteY3" fmla="*/ 2438400 h 2438400"/>
              <a:gd name="connsiteX4" fmla="*/ 0 w 609600"/>
              <a:gd name="connsiteY4" fmla="*/ 2438400 h 2438400"/>
              <a:gd name="connsiteX0" fmla="*/ 0 w 609600"/>
              <a:gd name="connsiteY0" fmla="*/ 2796298 h 2796298"/>
              <a:gd name="connsiteX1" fmla="*/ 177746 w 609600"/>
              <a:gd name="connsiteY1" fmla="*/ 0 h 2796298"/>
              <a:gd name="connsiteX2" fmla="*/ 609600 w 609600"/>
              <a:gd name="connsiteY2" fmla="*/ 357898 h 2796298"/>
              <a:gd name="connsiteX3" fmla="*/ 457200 w 609600"/>
              <a:gd name="connsiteY3" fmla="*/ 2796298 h 2796298"/>
              <a:gd name="connsiteX4" fmla="*/ 0 w 609600"/>
              <a:gd name="connsiteY4" fmla="*/ 2796298 h 2796298"/>
              <a:gd name="connsiteX0" fmla="*/ 0 w 602974"/>
              <a:gd name="connsiteY0" fmla="*/ 2333536 h 2796298"/>
              <a:gd name="connsiteX1" fmla="*/ 171120 w 602974"/>
              <a:gd name="connsiteY1" fmla="*/ 0 h 2796298"/>
              <a:gd name="connsiteX2" fmla="*/ 602974 w 602974"/>
              <a:gd name="connsiteY2" fmla="*/ 357898 h 2796298"/>
              <a:gd name="connsiteX3" fmla="*/ 450574 w 602974"/>
              <a:gd name="connsiteY3" fmla="*/ 2796298 h 2796298"/>
              <a:gd name="connsiteX4" fmla="*/ 0 w 602974"/>
              <a:gd name="connsiteY4" fmla="*/ 2333536 h 2796298"/>
              <a:gd name="connsiteX0" fmla="*/ 0 w 602974"/>
              <a:gd name="connsiteY0" fmla="*/ 2333536 h 2487318"/>
              <a:gd name="connsiteX1" fmla="*/ 171120 w 602974"/>
              <a:gd name="connsiteY1" fmla="*/ 0 h 2487318"/>
              <a:gd name="connsiteX2" fmla="*/ 602974 w 602974"/>
              <a:gd name="connsiteY2" fmla="*/ 357898 h 2487318"/>
              <a:gd name="connsiteX3" fmla="*/ 411131 w 602974"/>
              <a:gd name="connsiteY3" fmla="*/ 2487318 h 2487318"/>
              <a:gd name="connsiteX4" fmla="*/ 0 w 602974"/>
              <a:gd name="connsiteY4" fmla="*/ 2333536 h 2487318"/>
              <a:gd name="connsiteX0" fmla="*/ 0 w 602974"/>
              <a:gd name="connsiteY0" fmla="*/ 2333536 h 2698079"/>
              <a:gd name="connsiteX1" fmla="*/ 171120 w 602974"/>
              <a:gd name="connsiteY1" fmla="*/ 0 h 2698079"/>
              <a:gd name="connsiteX2" fmla="*/ 602974 w 602974"/>
              <a:gd name="connsiteY2" fmla="*/ 357898 h 2698079"/>
              <a:gd name="connsiteX3" fmla="*/ 412883 w 602974"/>
              <a:gd name="connsiteY3" fmla="*/ 2698079 h 2698079"/>
              <a:gd name="connsiteX4" fmla="*/ 0 w 602974"/>
              <a:gd name="connsiteY4" fmla="*/ 2333536 h 2698079"/>
              <a:gd name="connsiteX0" fmla="*/ 0 w 618655"/>
              <a:gd name="connsiteY0" fmla="*/ 2363609 h 2698079"/>
              <a:gd name="connsiteX1" fmla="*/ 186801 w 618655"/>
              <a:gd name="connsiteY1" fmla="*/ 0 h 2698079"/>
              <a:gd name="connsiteX2" fmla="*/ 618655 w 618655"/>
              <a:gd name="connsiteY2" fmla="*/ 357898 h 2698079"/>
              <a:gd name="connsiteX3" fmla="*/ 428564 w 618655"/>
              <a:gd name="connsiteY3" fmla="*/ 2698079 h 2698079"/>
              <a:gd name="connsiteX4" fmla="*/ 0 w 618655"/>
              <a:gd name="connsiteY4" fmla="*/ 2363609 h 2698079"/>
              <a:gd name="connsiteX0" fmla="*/ 0 w 708173"/>
              <a:gd name="connsiteY0" fmla="*/ 2560031 h 2894501"/>
              <a:gd name="connsiteX1" fmla="*/ 186801 w 708173"/>
              <a:gd name="connsiteY1" fmla="*/ 196422 h 2894501"/>
              <a:gd name="connsiteX2" fmla="*/ 708173 w 708173"/>
              <a:gd name="connsiteY2" fmla="*/ 0 h 2894501"/>
              <a:gd name="connsiteX3" fmla="*/ 428564 w 708173"/>
              <a:gd name="connsiteY3" fmla="*/ 2894501 h 2894501"/>
              <a:gd name="connsiteX4" fmla="*/ 0 w 708173"/>
              <a:gd name="connsiteY4" fmla="*/ 2560031 h 2894501"/>
              <a:gd name="connsiteX0" fmla="*/ 0 w 955740"/>
              <a:gd name="connsiteY0" fmla="*/ 2497866 h 2894501"/>
              <a:gd name="connsiteX1" fmla="*/ 434368 w 955740"/>
              <a:gd name="connsiteY1" fmla="*/ 196422 h 2894501"/>
              <a:gd name="connsiteX2" fmla="*/ 955740 w 955740"/>
              <a:gd name="connsiteY2" fmla="*/ 0 h 2894501"/>
              <a:gd name="connsiteX3" fmla="*/ 676131 w 955740"/>
              <a:gd name="connsiteY3" fmla="*/ 2894501 h 2894501"/>
              <a:gd name="connsiteX4" fmla="*/ 0 w 955740"/>
              <a:gd name="connsiteY4" fmla="*/ 2497866 h 2894501"/>
              <a:gd name="connsiteX0" fmla="*/ 0 w 955740"/>
              <a:gd name="connsiteY0" fmla="*/ 2497866 h 2497866"/>
              <a:gd name="connsiteX1" fmla="*/ 434368 w 955740"/>
              <a:gd name="connsiteY1" fmla="*/ 196422 h 2497866"/>
              <a:gd name="connsiteX2" fmla="*/ 955740 w 955740"/>
              <a:gd name="connsiteY2" fmla="*/ 0 h 2497866"/>
              <a:gd name="connsiteX3" fmla="*/ 462515 w 955740"/>
              <a:gd name="connsiteY3" fmla="*/ 2353761 h 2497866"/>
              <a:gd name="connsiteX4" fmla="*/ 0 w 955740"/>
              <a:gd name="connsiteY4" fmla="*/ 2497866 h 2497866"/>
              <a:gd name="connsiteX0" fmla="*/ 0 w 955740"/>
              <a:gd name="connsiteY0" fmla="*/ 2497866 h 2497866"/>
              <a:gd name="connsiteX1" fmla="*/ 434368 w 955740"/>
              <a:gd name="connsiteY1" fmla="*/ 196422 h 2497866"/>
              <a:gd name="connsiteX2" fmla="*/ 955740 w 955740"/>
              <a:gd name="connsiteY2" fmla="*/ 0 h 2497866"/>
              <a:gd name="connsiteX3" fmla="*/ 500626 w 955740"/>
              <a:gd name="connsiteY3" fmla="*/ 2327039 h 2497866"/>
              <a:gd name="connsiteX4" fmla="*/ 0 w 955740"/>
              <a:gd name="connsiteY4" fmla="*/ 2497866 h 2497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740" h="2497866">
                <a:moveTo>
                  <a:pt x="0" y="2497866"/>
                </a:moveTo>
                <a:lnTo>
                  <a:pt x="434368" y="196422"/>
                </a:lnTo>
                <a:lnTo>
                  <a:pt x="955740" y="0"/>
                </a:lnTo>
                <a:lnTo>
                  <a:pt x="500626" y="2327039"/>
                </a:lnTo>
                <a:lnTo>
                  <a:pt x="0" y="2497866"/>
                </a:lnTo>
                <a:close/>
              </a:path>
            </a:pathLst>
          </a:custGeom>
          <a:solidFill>
            <a:srgbClr val="00B5E2">
              <a:alpha val="20000"/>
            </a:srgbClr>
          </a:solidFill>
          <a:ln>
            <a:noFill/>
          </a:ln>
          <a:effectLst>
            <a:outerShdw blurRad="40000" dist="23000" dir="5400000" rotWithShape="0">
              <a:srgbClr val="000000">
                <a:alpha val="35000"/>
              </a:srgbClr>
            </a:outerShdw>
            <a:reflection stA="0" endPos="6500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arallelogram 68">
            <a:extLst>
              <a:ext uri="{FF2B5EF4-FFF2-40B4-BE49-F238E27FC236}">
                <a16:creationId xmlns:a16="http://schemas.microsoft.com/office/drawing/2014/main" id="{E6217F99-D19C-0A49-8A1C-81F5A49EC6A0}"/>
              </a:ext>
            </a:extLst>
          </p:cNvPr>
          <p:cNvSpPr/>
          <p:nvPr userDrawn="1"/>
        </p:nvSpPr>
        <p:spPr>
          <a:xfrm rot="1301026">
            <a:off x="4515631" y="3826312"/>
            <a:ext cx="384048" cy="1005840"/>
          </a:xfrm>
          <a:custGeom>
            <a:avLst/>
            <a:gdLst>
              <a:gd name="connsiteX0" fmla="*/ 0 w 609600"/>
              <a:gd name="connsiteY0" fmla="*/ 2438400 h 2438400"/>
              <a:gd name="connsiteX1" fmla="*/ 152400 w 609600"/>
              <a:gd name="connsiteY1" fmla="*/ 0 h 2438400"/>
              <a:gd name="connsiteX2" fmla="*/ 609600 w 609600"/>
              <a:gd name="connsiteY2" fmla="*/ 0 h 2438400"/>
              <a:gd name="connsiteX3" fmla="*/ 457200 w 609600"/>
              <a:gd name="connsiteY3" fmla="*/ 2438400 h 2438400"/>
              <a:gd name="connsiteX4" fmla="*/ 0 w 609600"/>
              <a:gd name="connsiteY4" fmla="*/ 2438400 h 2438400"/>
              <a:gd name="connsiteX0" fmla="*/ 0 w 609600"/>
              <a:gd name="connsiteY0" fmla="*/ 2796298 h 2796298"/>
              <a:gd name="connsiteX1" fmla="*/ 177746 w 609600"/>
              <a:gd name="connsiteY1" fmla="*/ 0 h 2796298"/>
              <a:gd name="connsiteX2" fmla="*/ 609600 w 609600"/>
              <a:gd name="connsiteY2" fmla="*/ 357898 h 2796298"/>
              <a:gd name="connsiteX3" fmla="*/ 457200 w 609600"/>
              <a:gd name="connsiteY3" fmla="*/ 2796298 h 2796298"/>
              <a:gd name="connsiteX4" fmla="*/ 0 w 609600"/>
              <a:gd name="connsiteY4" fmla="*/ 2796298 h 2796298"/>
              <a:gd name="connsiteX0" fmla="*/ 0 w 602974"/>
              <a:gd name="connsiteY0" fmla="*/ 2333536 h 2796298"/>
              <a:gd name="connsiteX1" fmla="*/ 171120 w 602974"/>
              <a:gd name="connsiteY1" fmla="*/ 0 h 2796298"/>
              <a:gd name="connsiteX2" fmla="*/ 602974 w 602974"/>
              <a:gd name="connsiteY2" fmla="*/ 357898 h 2796298"/>
              <a:gd name="connsiteX3" fmla="*/ 450574 w 602974"/>
              <a:gd name="connsiteY3" fmla="*/ 2796298 h 2796298"/>
              <a:gd name="connsiteX4" fmla="*/ 0 w 602974"/>
              <a:gd name="connsiteY4" fmla="*/ 2333536 h 2796298"/>
              <a:gd name="connsiteX0" fmla="*/ 0 w 602974"/>
              <a:gd name="connsiteY0" fmla="*/ 2333536 h 2487318"/>
              <a:gd name="connsiteX1" fmla="*/ 171120 w 602974"/>
              <a:gd name="connsiteY1" fmla="*/ 0 h 2487318"/>
              <a:gd name="connsiteX2" fmla="*/ 602974 w 602974"/>
              <a:gd name="connsiteY2" fmla="*/ 357898 h 2487318"/>
              <a:gd name="connsiteX3" fmla="*/ 411131 w 602974"/>
              <a:gd name="connsiteY3" fmla="*/ 2487318 h 2487318"/>
              <a:gd name="connsiteX4" fmla="*/ 0 w 602974"/>
              <a:gd name="connsiteY4" fmla="*/ 2333536 h 2487318"/>
              <a:gd name="connsiteX0" fmla="*/ 0 w 602974"/>
              <a:gd name="connsiteY0" fmla="*/ 2333536 h 2698079"/>
              <a:gd name="connsiteX1" fmla="*/ 171120 w 602974"/>
              <a:gd name="connsiteY1" fmla="*/ 0 h 2698079"/>
              <a:gd name="connsiteX2" fmla="*/ 602974 w 602974"/>
              <a:gd name="connsiteY2" fmla="*/ 357898 h 2698079"/>
              <a:gd name="connsiteX3" fmla="*/ 412883 w 602974"/>
              <a:gd name="connsiteY3" fmla="*/ 2698079 h 2698079"/>
              <a:gd name="connsiteX4" fmla="*/ 0 w 602974"/>
              <a:gd name="connsiteY4" fmla="*/ 2333536 h 2698079"/>
              <a:gd name="connsiteX0" fmla="*/ 0 w 618655"/>
              <a:gd name="connsiteY0" fmla="*/ 2363609 h 2698079"/>
              <a:gd name="connsiteX1" fmla="*/ 186801 w 618655"/>
              <a:gd name="connsiteY1" fmla="*/ 0 h 2698079"/>
              <a:gd name="connsiteX2" fmla="*/ 618655 w 618655"/>
              <a:gd name="connsiteY2" fmla="*/ 357898 h 2698079"/>
              <a:gd name="connsiteX3" fmla="*/ 428564 w 618655"/>
              <a:gd name="connsiteY3" fmla="*/ 2698079 h 2698079"/>
              <a:gd name="connsiteX4" fmla="*/ 0 w 618655"/>
              <a:gd name="connsiteY4" fmla="*/ 2363609 h 2698079"/>
              <a:gd name="connsiteX0" fmla="*/ 0 w 708173"/>
              <a:gd name="connsiteY0" fmla="*/ 2560031 h 2894501"/>
              <a:gd name="connsiteX1" fmla="*/ 186801 w 708173"/>
              <a:gd name="connsiteY1" fmla="*/ 196422 h 2894501"/>
              <a:gd name="connsiteX2" fmla="*/ 708173 w 708173"/>
              <a:gd name="connsiteY2" fmla="*/ 0 h 2894501"/>
              <a:gd name="connsiteX3" fmla="*/ 428564 w 708173"/>
              <a:gd name="connsiteY3" fmla="*/ 2894501 h 2894501"/>
              <a:gd name="connsiteX4" fmla="*/ 0 w 708173"/>
              <a:gd name="connsiteY4" fmla="*/ 2560031 h 2894501"/>
              <a:gd name="connsiteX0" fmla="*/ 0 w 955740"/>
              <a:gd name="connsiteY0" fmla="*/ 2497866 h 2894501"/>
              <a:gd name="connsiteX1" fmla="*/ 434368 w 955740"/>
              <a:gd name="connsiteY1" fmla="*/ 196422 h 2894501"/>
              <a:gd name="connsiteX2" fmla="*/ 955740 w 955740"/>
              <a:gd name="connsiteY2" fmla="*/ 0 h 2894501"/>
              <a:gd name="connsiteX3" fmla="*/ 676131 w 955740"/>
              <a:gd name="connsiteY3" fmla="*/ 2894501 h 2894501"/>
              <a:gd name="connsiteX4" fmla="*/ 0 w 955740"/>
              <a:gd name="connsiteY4" fmla="*/ 2497866 h 2894501"/>
              <a:gd name="connsiteX0" fmla="*/ 0 w 955740"/>
              <a:gd name="connsiteY0" fmla="*/ 2497866 h 2497866"/>
              <a:gd name="connsiteX1" fmla="*/ 434368 w 955740"/>
              <a:gd name="connsiteY1" fmla="*/ 196422 h 2497866"/>
              <a:gd name="connsiteX2" fmla="*/ 955740 w 955740"/>
              <a:gd name="connsiteY2" fmla="*/ 0 h 2497866"/>
              <a:gd name="connsiteX3" fmla="*/ 462515 w 955740"/>
              <a:gd name="connsiteY3" fmla="*/ 2353761 h 2497866"/>
              <a:gd name="connsiteX4" fmla="*/ 0 w 955740"/>
              <a:gd name="connsiteY4" fmla="*/ 2497866 h 2497866"/>
              <a:gd name="connsiteX0" fmla="*/ 0 w 955740"/>
              <a:gd name="connsiteY0" fmla="*/ 2497866 h 2497866"/>
              <a:gd name="connsiteX1" fmla="*/ 434368 w 955740"/>
              <a:gd name="connsiteY1" fmla="*/ 196422 h 2497866"/>
              <a:gd name="connsiteX2" fmla="*/ 955740 w 955740"/>
              <a:gd name="connsiteY2" fmla="*/ 0 h 2497866"/>
              <a:gd name="connsiteX3" fmla="*/ 500626 w 955740"/>
              <a:gd name="connsiteY3" fmla="*/ 2327039 h 2497866"/>
              <a:gd name="connsiteX4" fmla="*/ 0 w 955740"/>
              <a:gd name="connsiteY4" fmla="*/ 2497866 h 2497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740" h="2497866">
                <a:moveTo>
                  <a:pt x="0" y="2497866"/>
                </a:moveTo>
                <a:lnTo>
                  <a:pt x="434368" y="196422"/>
                </a:lnTo>
                <a:lnTo>
                  <a:pt x="955740" y="0"/>
                </a:lnTo>
                <a:lnTo>
                  <a:pt x="500626" y="2327039"/>
                </a:lnTo>
                <a:lnTo>
                  <a:pt x="0" y="2497866"/>
                </a:lnTo>
                <a:close/>
              </a:path>
            </a:pathLst>
          </a:custGeom>
          <a:solidFill>
            <a:srgbClr val="00B5E2">
              <a:alpha val="20000"/>
            </a:srgbClr>
          </a:solidFill>
          <a:ln>
            <a:noFill/>
          </a:ln>
          <a:effectLst>
            <a:outerShdw blurRad="40000" dist="23000" dir="5400000" rotWithShape="0">
              <a:srgbClr val="000000">
                <a:alpha val="35000"/>
              </a:srgbClr>
            </a:outerShdw>
            <a:reflection stA="0" endPos="6500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rocess 95">
            <a:extLst>
              <a:ext uri="{FF2B5EF4-FFF2-40B4-BE49-F238E27FC236}">
                <a16:creationId xmlns:a16="http://schemas.microsoft.com/office/drawing/2014/main" id="{B2C879EE-3110-B947-8317-3DEB6E93CFC4}"/>
              </a:ext>
            </a:extLst>
          </p:cNvPr>
          <p:cNvSpPr/>
          <p:nvPr userDrawn="1"/>
        </p:nvSpPr>
        <p:spPr>
          <a:xfrm>
            <a:off x="4217772" y="-19050"/>
            <a:ext cx="4926228" cy="370368"/>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894 w 10000"/>
              <a:gd name="connsiteY3" fmla="*/ 9771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482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482" y="10000"/>
                </a:lnTo>
                <a:cubicBezTo>
                  <a:pt x="321" y="6667"/>
                  <a:pt x="161" y="3333"/>
                  <a:pt x="0" y="0"/>
                </a:cubicBezTo>
                <a:close/>
              </a:path>
            </a:pathLst>
          </a:custGeom>
          <a:solidFill>
            <a:srgbClr val="006BA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B5FD4CF-E256-0041-A257-7CD76FC9EA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95800" y="-19050"/>
            <a:ext cx="4648200" cy="370368"/>
          </a:xfrm>
          <a:prstGeom prst="rect">
            <a:avLst/>
          </a:prstGeom>
        </p:spPr>
      </p:pic>
    </p:spTree>
    <p:extLst>
      <p:ext uri="{BB962C8B-B14F-4D97-AF65-F5344CB8AC3E}">
        <p14:creationId xmlns:p14="http://schemas.microsoft.com/office/powerpoint/2010/main" val="1583994828"/>
      </p:ext>
    </p:extLst>
  </p:cSld>
  <p:clrMap bg1="lt1" tx1="dk1" bg2="lt2" tx2="dk2" accent1="accent1" accent2="accent2" accent3="accent3" accent4="accent4" accent5="accent5" accent6="accent6" hlink="hlink" folHlink="folHlink"/>
  <p:sldLayoutIdLst>
    <p:sldLayoutId id="214748371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7C79A4-01B1-274F-ACCB-1302510AB5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73659114"/>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44" r:id="rId7"/>
    <p:sldLayoutId id="2147483729" r:id="rId8"/>
    <p:sldLayoutId id="2147483730" r:id="rId9"/>
    <p:sldLayoutId id="2147483740"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Pattern BG Vinette.png"/>
          <p:cNvPicPr>
            <a:picLocks noChangeAspect="1"/>
          </p:cNvPicPr>
          <p:nvPr userDrawn="1"/>
        </p:nvPicPr>
        <p:blipFill rotWithShape="1">
          <a:blip r:embed="rId11" cstate="print">
            <a:extLst>
              <a:ext uri="{28A0092B-C50C-407E-A947-70E740481C1C}">
                <a14:useLocalDpi xmlns:a14="http://schemas.microsoft.com/office/drawing/2010/main" val="0"/>
              </a:ext>
            </a:extLst>
          </a:blip>
          <a:srcRect l="1010" r="818"/>
          <a:stretch/>
        </p:blipFill>
        <p:spPr>
          <a:xfrm>
            <a:off x="-17326" y="-20891"/>
            <a:ext cx="9237525" cy="5233082"/>
          </a:xfrm>
          <a:prstGeom prst="rect">
            <a:avLst/>
          </a:prstGeom>
        </p:spPr>
      </p:pic>
    </p:spTree>
    <p:extLst>
      <p:ext uri="{BB962C8B-B14F-4D97-AF65-F5344CB8AC3E}">
        <p14:creationId xmlns:p14="http://schemas.microsoft.com/office/powerpoint/2010/main" val="295580560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5"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151129"/>
      </p:ext>
    </p:extLst>
  </p:cSld>
  <p:clrMap bg1="lt1" tx1="dk1" bg2="lt2" tx2="dk2" accent1="accent1" accent2="accent2" accent3="accent3" accent4="accent4" accent5="accent5" accent6="accent6" hlink="hlink" folHlink="folHlink"/>
  <p:sldLayoutIdLst>
    <p:sldLayoutId id="214748369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22500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145282"/>
      </p:ext>
    </p:extLst>
  </p:cSld>
  <p:clrMap bg1="lt1" tx1="dk1" bg2="lt2" tx2="dk2" accent1="accent1" accent2="accent2" accent3="accent3" accent4="accent4" accent5="accent5" accent6="accent6" hlink="hlink" folHlink="folHlink"/>
  <p:sldLayoutIdLst>
    <p:sldLayoutId id="2147483771" r:id="rId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855366"/>
      </p:ext>
    </p:extLst>
  </p:cSld>
  <p:clrMap bg1="lt1" tx1="dk1" bg2="lt2" tx2="dk2" accent1="accent1" accent2="accent2" accent3="accent3" accent4="accent4" accent5="accent5" accent6="accent6" hlink="hlink" folHlink="folHlink"/>
  <p:sldLayoutIdLst>
    <p:sldLayoutId id="2147483773" r:id="rId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29.jpeg"/><Relationship Id="rId18" Type="http://schemas.openxmlformats.org/officeDocument/2006/relationships/image" Target="../media/image34.jpeg"/><Relationship Id="rId26" Type="http://schemas.openxmlformats.org/officeDocument/2006/relationships/image" Target="../media/image42.png"/><Relationship Id="rId3" Type="http://schemas.openxmlformats.org/officeDocument/2006/relationships/image" Target="../media/image16.jpeg"/><Relationship Id="rId21" Type="http://schemas.openxmlformats.org/officeDocument/2006/relationships/image" Target="../media/image37.jpeg"/><Relationship Id="rId7" Type="http://schemas.openxmlformats.org/officeDocument/2006/relationships/diagramColors" Target="../diagrams/colors1.xml"/><Relationship Id="rId12" Type="http://schemas.openxmlformats.org/officeDocument/2006/relationships/image" Target="../media/image28.jpeg"/><Relationship Id="rId17" Type="http://schemas.openxmlformats.org/officeDocument/2006/relationships/image" Target="../media/image33.jpeg"/><Relationship Id="rId25" Type="http://schemas.openxmlformats.org/officeDocument/2006/relationships/image" Target="../media/image41.jpeg"/><Relationship Id="rId2" Type="http://schemas.openxmlformats.org/officeDocument/2006/relationships/notesSlide" Target="../notesSlides/notesSlide12.xml"/><Relationship Id="rId16" Type="http://schemas.openxmlformats.org/officeDocument/2006/relationships/image" Target="../media/image32.png"/><Relationship Id="rId20" Type="http://schemas.openxmlformats.org/officeDocument/2006/relationships/image" Target="../media/image36.jpeg"/><Relationship Id="rId29"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diagramQuickStyle" Target="../diagrams/quickStyle1.xml"/><Relationship Id="rId11" Type="http://schemas.openxmlformats.org/officeDocument/2006/relationships/image" Target="../media/image27.jpeg"/><Relationship Id="rId24" Type="http://schemas.openxmlformats.org/officeDocument/2006/relationships/image" Target="../media/image40.jpeg"/><Relationship Id="rId5" Type="http://schemas.openxmlformats.org/officeDocument/2006/relationships/diagramLayout" Target="../diagrams/layout1.xml"/><Relationship Id="rId15" Type="http://schemas.openxmlformats.org/officeDocument/2006/relationships/image" Target="../media/image31.gif"/><Relationship Id="rId23" Type="http://schemas.openxmlformats.org/officeDocument/2006/relationships/image" Target="../media/image39.jpeg"/><Relationship Id="rId28" Type="http://schemas.openxmlformats.org/officeDocument/2006/relationships/image" Target="../media/image43.JPG"/><Relationship Id="rId10" Type="http://schemas.openxmlformats.org/officeDocument/2006/relationships/image" Target="../media/image26.jpeg"/><Relationship Id="rId19" Type="http://schemas.openxmlformats.org/officeDocument/2006/relationships/image" Target="../media/image35.jpeg"/><Relationship Id="rId4" Type="http://schemas.openxmlformats.org/officeDocument/2006/relationships/diagramData" Target="../diagrams/data1.xml"/><Relationship Id="rId9" Type="http://schemas.openxmlformats.org/officeDocument/2006/relationships/image" Target="../media/image25.gif"/><Relationship Id="rId14" Type="http://schemas.openxmlformats.org/officeDocument/2006/relationships/image" Target="../media/image30.png"/><Relationship Id="rId22" Type="http://schemas.openxmlformats.org/officeDocument/2006/relationships/image" Target="../media/image38.jpeg"/><Relationship Id="rId27"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53.jpg"/></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ompany name&#10;&#10;Description automatically generated">
            <a:extLst>
              <a:ext uri="{FF2B5EF4-FFF2-40B4-BE49-F238E27FC236}">
                <a16:creationId xmlns:a16="http://schemas.microsoft.com/office/drawing/2014/main" id="{1ECBC88F-246C-4A45-A2DF-01ECB8FAF5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66056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8670AF-DD32-44A8-820E-795638C71B05}"/>
              </a:ext>
            </a:extLst>
          </p:cNvPr>
          <p:cNvSpPr txBox="1"/>
          <p:nvPr/>
        </p:nvSpPr>
        <p:spPr>
          <a:xfrm>
            <a:off x="0" y="1123950"/>
            <a:ext cx="9144000" cy="830997"/>
          </a:xfrm>
          <a:prstGeom prst="rect">
            <a:avLst/>
          </a:prstGeom>
          <a:noFill/>
        </p:spPr>
        <p:txBody>
          <a:bodyPr wrap="square" rtlCol="0">
            <a:spAutoFit/>
          </a:bodyPr>
          <a:lstStyle/>
          <a:p>
            <a:pPr algn="ctr">
              <a:defRPr/>
            </a:pPr>
            <a:endParaRPr lang="en-US" altLang="en-US" sz="1600" b="1" dirty="0">
              <a:solidFill>
                <a:srgbClr val="07375A"/>
              </a:solidFill>
              <a:latin typeface="Arial" panose="020B0604020202020204" pitchFamily="34" charset="0"/>
              <a:cs typeface="Arial" panose="020B0604020202020204" pitchFamily="34" charset="0"/>
            </a:endParaRPr>
          </a:p>
          <a:p>
            <a:pPr algn="ctr">
              <a:defRPr/>
            </a:pPr>
            <a:endParaRPr lang="en-US" altLang="en-US" sz="1600" b="1" dirty="0">
              <a:solidFill>
                <a:srgbClr val="07375A"/>
              </a:solidFill>
              <a:latin typeface="Arial" panose="020B0604020202020204" pitchFamily="34" charset="0"/>
              <a:cs typeface="Arial" panose="020B0604020202020204" pitchFamily="34" charset="0"/>
            </a:endParaRPr>
          </a:p>
          <a:p>
            <a:pPr algn="ctr">
              <a:defRPr/>
            </a:pPr>
            <a:endParaRPr lang="en-US" altLang="en-US" sz="1600" b="1" dirty="0">
              <a:solidFill>
                <a:srgbClr val="07375A"/>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A87B5D0-EAB6-7945-FA10-F8946EF090A1}"/>
              </a:ext>
            </a:extLst>
          </p:cNvPr>
          <p:cNvSpPr txBox="1"/>
          <p:nvPr/>
        </p:nvSpPr>
        <p:spPr>
          <a:xfrm>
            <a:off x="0" y="1954947"/>
            <a:ext cx="9144000" cy="2217082"/>
          </a:xfrm>
          <a:prstGeom prst="rect">
            <a:avLst/>
          </a:prstGeom>
          <a:noFill/>
        </p:spPr>
        <p:txBody>
          <a:bodyPr wrap="square" rtlCol="0">
            <a:spAutoFit/>
          </a:bodyPr>
          <a:lstStyle/>
          <a:p>
            <a:pPr algn="ctr">
              <a:lnSpc>
                <a:spcPct val="150000"/>
              </a:lnSpc>
              <a:defRPr/>
            </a:pPr>
            <a:r>
              <a:rPr lang="en-US" altLang="en-US" sz="3200" b="1" dirty="0">
                <a:solidFill>
                  <a:srgbClr val="07375A"/>
                </a:solidFill>
                <a:latin typeface="Arial" panose="020B0604020202020204" pitchFamily="34" charset="0"/>
                <a:cs typeface="Arial" panose="020B0604020202020204" pitchFamily="34" charset="0"/>
              </a:rPr>
              <a:t>Before you begin…</a:t>
            </a:r>
          </a:p>
          <a:p>
            <a:pPr algn="ctr">
              <a:lnSpc>
                <a:spcPct val="150000"/>
              </a:lnSpc>
              <a:defRPr/>
            </a:pPr>
            <a:r>
              <a:rPr lang="en-US" altLang="en-US" sz="3200" b="1" dirty="0">
                <a:solidFill>
                  <a:srgbClr val="07375A"/>
                </a:solidFill>
                <a:latin typeface="Arial" panose="020B0604020202020204" pitchFamily="34" charset="0"/>
                <a:cs typeface="Arial" panose="020B0604020202020204" pitchFamily="34" charset="0"/>
              </a:rPr>
              <a:t>Are you a New Student or Continuing (Current) Student?</a:t>
            </a:r>
          </a:p>
        </p:txBody>
      </p:sp>
      <p:pic>
        <p:nvPicPr>
          <p:cNvPr id="3" name="Picture 2" descr="A picture containing company name&#10;&#10;Description automatically generated">
            <a:extLst>
              <a:ext uri="{FF2B5EF4-FFF2-40B4-BE49-F238E27FC236}">
                <a16:creationId xmlns:a16="http://schemas.microsoft.com/office/drawing/2014/main" id="{2DB37382-B482-0E43-DE46-71883DBCEB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0" y="26134"/>
            <a:ext cx="3429000" cy="1928813"/>
          </a:xfrm>
          <a:prstGeom prst="rect">
            <a:avLst/>
          </a:prstGeom>
        </p:spPr>
      </p:pic>
    </p:spTree>
    <p:extLst>
      <p:ext uri="{BB962C8B-B14F-4D97-AF65-F5344CB8AC3E}">
        <p14:creationId xmlns:p14="http://schemas.microsoft.com/office/powerpoint/2010/main" val="1915168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8670AF-DD32-44A8-820E-795638C71B05}"/>
              </a:ext>
            </a:extLst>
          </p:cNvPr>
          <p:cNvSpPr txBox="1"/>
          <p:nvPr/>
        </p:nvSpPr>
        <p:spPr>
          <a:xfrm>
            <a:off x="0" y="1123950"/>
            <a:ext cx="9144000" cy="830997"/>
          </a:xfrm>
          <a:prstGeom prst="rect">
            <a:avLst/>
          </a:prstGeom>
          <a:noFill/>
        </p:spPr>
        <p:txBody>
          <a:bodyPr wrap="square" rtlCol="0">
            <a:spAutoFit/>
          </a:bodyPr>
          <a:lstStyle/>
          <a:p>
            <a:pPr algn="ctr">
              <a:defRPr/>
            </a:pPr>
            <a:endParaRPr lang="en-US" altLang="en-US" sz="1600" b="1" dirty="0">
              <a:solidFill>
                <a:srgbClr val="07375A"/>
              </a:solidFill>
              <a:latin typeface="Arial" panose="020B0604020202020204" pitchFamily="34" charset="0"/>
              <a:cs typeface="Arial" panose="020B0604020202020204" pitchFamily="34" charset="0"/>
            </a:endParaRPr>
          </a:p>
          <a:p>
            <a:pPr algn="ctr">
              <a:defRPr/>
            </a:pPr>
            <a:endParaRPr lang="en-US" altLang="en-US" sz="1600" b="1" dirty="0">
              <a:solidFill>
                <a:srgbClr val="07375A"/>
              </a:solidFill>
              <a:latin typeface="Arial" panose="020B0604020202020204" pitchFamily="34" charset="0"/>
              <a:cs typeface="Arial" panose="020B0604020202020204" pitchFamily="34" charset="0"/>
            </a:endParaRPr>
          </a:p>
          <a:p>
            <a:pPr algn="ctr">
              <a:defRPr/>
            </a:pPr>
            <a:endParaRPr lang="en-US" altLang="en-US" sz="1600" b="1" dirty="0">
              <a:solidFill>
                <a:srgbClr val="07375A"/>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A87B5D0-EAB6-7945-FA10-F8946EF090A1}"/>
              </a:ext>
            </a:extLst>
          </p:cNvPr>
          <p:cNvSpPr txBox="1"/>
          <p:nvPr/>
        </p:nvSpPr>
        <p:spPr>
          <a:xfrm>
            <a:off x="-1" y="706041"/>
            <a:ext cx="9144000" cy="3728649"/>
          </a:xfrm>
          <a:prstGeom prst="rect">
            <a:avLst/>
          </a:prstGeom>
          <a:noFill/>
        </p:spPr>
        <p:txBody>
          <a:bodyPr wrap="square" rtlCol="0">
            <a:spAutoFit/>
          </a:bodyPr>
          <a:lstStyle/>
          <a:p>
            <a:pPr>
              <a:lnSpc>
                <a:spcPct val="150000"/>
              </a:lnSpc>
              <a:defRPr/>
            </a:pPr>
            <a:r>
              <a:rPr lang="en-US" altLang="en-US" sz="2000" b="1" u="sng" dirty="0">
                <a:solidFill>
                  <a:srgbClr val="07375A"/>
                </a:solidFill>
                <a:latin typeface="Arial" panose="020B0604020202020204" pitchFamily="34" charset="0"/>
                <a:cs typeface="Arial" panose="020B0604020202020204" pitchFamily="34" charset="0"/>
              </a:rPr>
              <a:t>New Students</a:t>
            </a:r>
          </a:p>
          <a:p>
            <a:pPr marL="342900" indent="-342900">
              <a:lnSpc>
                <a:spcPct val="150000"/>
              </a:lnSpc>
              <a:buFont typeface="Wingdings" panose="05000000000000000000" pitchFamily="2" charset="2"/>
              <a:buChar char="q"/>
              <a:defRPr/>
            </a:pPr>
            <a:r>
              <a:rPr lang="en-US" altLang="en-US" sz="2000" b="1" dirty="0">
                <a:solidFill>
                  <a:srgbClr val="07375A"/>
                </a:solidFill>
                <a:latin typeface="Arial" panose="020B0604020202020204" pitchFamily="34" charset="0"/>
                <a:cs typeface="Arial" panose="020B0604020202020204" pitchFamily="34" charset="0"/>
              </a:rPr>
              <a:t>Students who have </a:t>
            </a:r>
            <a:r>
              <a:rPr lang="en-US" altLang="en-US" sz="2000" b="1" u="sng" dirty="0">
                <a:solidFill>
                  <a:srgbClr val="07375A"/>
                </a:solidFill>
                <a:latin typeface="Arial" panose="020B0604020202020204" pitchFamily="34" charset="0"/>
                <a:cs typeface="Arial" panose="020B0604020202020204" pitchFamily="34" charset="0"/>
              </a:rPr>
              <a:t>never been admitted</a:t>
            </a:r>
            <a:r>
              <a:rPr lang="en-US" altLang="en-US" sz="2000" b="1" dirty="0">
                <a:solidFill>
                  <a:srgbClr val="07375A"/>
                </a:solidFill>
                <a:latin typeface="Arial" panose="020B0604020202020204" pitchFamily="34" charset="0"/>
                <a:cs typeface="Arial" panose="020B0604020202020204" pitchFamily="34" charset="0"/>
              </a:rPr>
              <a:t> into the CCP program at Wake Tech prior to the current term.</a:t>
            </a:r>
          </a:p>
          <a:p>
            <a:pPr marL="342900" indent="-342900">
              <a:lnSpc>
                <a:spcPct val="150000"/>
              </a:lnSpc>
              <a:buFont typeface="Wingdings" panose="05000000000000000000" pitchFamily="2" charset="2"/>
              <a:buChar char="q"/>
              <a:defRPr/>
            </a:pPr>
            <a:r>
              <a:rPr lang="en-US" altLang="en-US" sz="2000" b="1" dirty="0">
                <a:solidFill>
                  <a:srgbClr val="07375A"/>
                </a:solidFill>
                <a:latin typeface="Arial" panose="020B0604020202020204" pitchFamily="34" charset="0"/>
                <a:cs typeface="Arial" panose="020B0604020202020204" pitchFamily="34" charset="0"/>
              </a:rPr>
              <a:t>Required Enrollment Steps prior to course registration:</a:t>
            </a:r>
          </a:p>
          <a:p>
            <a:pPr marL="800100" lvl="1" indent="-342900">
              <a:lnSpc>
                <a:spcPct val="150000"/>
              </a:lnSpc>
              <a:buFont typeface="Wingdings" panose="05000000000000000000" pitchFamily="2" charset="2"/>
              <a:buChar char="q"/>
              <a:defRPr/>
            </a:pPr>
            <a:r>
              <a:rPr lang="en-US" altLang="en-US" sz="2000" b="1" dirty="0">
                <a:solidFill>
                  <a:srgbClr val="07375A"/>
                </a:solidFill>
                <a:latin typeface="Arial" panose="020B0604020202020204" pitchFamily="34" charset="0"/>
                <a:cs typeface="Arial" panose="020B0604020202020204" pitchFamily="34" charset="0"/>
              </a:rPr>
              <a:t>New Student Application Enrollment Form(s) Approval</a:t>
            </a:r>
          </a:p>
          <a:p>
            <a:pPr marL="800100" lvl="1" indent="-342900">
              <a:lnSpc>
                <a:spcPct val="150000"/>
              </a:lnSpc>
              <a:buFont typeface="Wingdings" panose="05000000000000000000" pitchFamily="2" charset="2"/>
              <a:buChar char="q"/>
              <a:defRPr/>
            </a:pPr>
            <a:r>
              <a:rPr lang="en-US" altLang="en-US" sz="2000" b="1" dirty="0">
                <a:solidFill>
                  <a:srgbClr val="07375A"/>
                </a:solidFill>
                <a:highlight>
                  <a:srgbClr val="FFFF00"/>
                </a:highlight>
                <a:latin typeface="Arial" panose="020B0604020202020204" pitchFamily="34" charset="0"/>
                <a:cs typeface="Arial" panose="020B0604020202020204" pitchFamily="34" charset="0"/>
              </a:rPr>
              <a:t>Activate Wake Tech Account and Email</a:t>
            </a:r>
          </a:p>
          <a:p>
            <a:pPr marL="800100" lvl="1" indent="-342900">
              <a:lnSpc>
                <a:spcPct val="150000"/>
              </a:lnSpc>
              <a:buFont typeface="Wingdings" panose="05000000000000000000" pitchFamily="2" charset="2"/>
              <a:buChar char="q"/>
              <a:defRPr/>
            </a:pPr>
            <a:r>
              <a:rPr lang="en-US" altLang="en-US" sz="2000" b="1" dirty="0">
                <a:solidFill>
                  <a:srgbClr val="07375A"/>
                </a:solidFill>
                <a:highlight>
                  <a:srgbClr val="FFFF00"/>
                </a:highlight>
                <a:latin typeface="Arial" panose="020B0604020202020204" pitchFamily="34" charset="0"/>
                <a:cs typeface="Arial" panose="020B0604020202020204" pitchFamily="34" charset="0"/>
              </a:rPr>
              <a:t>New Student Orientation</a:t>
            </a:r>
          </a:p>
          <a:p>
            <a:pPr marL="800100" lvl="1" indent="-342900">
              <a:lnSpc>
                <a:spcPct val="150000"/>
              </a:lnSpc>
              <a:buFont typeface="Wingdings" panose="05000000000000000000" pitchFamily="2" charset="2"/>
              <a:buChar char="q"/>
              <a:defRPr/>
            </a:pPr>
            <a:r>
              <a:rPr lang="en-US" altLang="en-US" sz="2000" b="1" dirty="0">
                <a:solidFill>
                  <a:srgbClr val="07375A"/>
                </a:solidFill>
                <a:highlight>
                  <a:srgbClr val="FFFF00"/>
                </a:highlight>
                <a:latin typeface="Arial" panose="020B0604020202020204" pitchFamily="34" charset="0"/>
                <a:cs typeface="Arial" panose="020B0604020202020204" pitchFamily="34" charset="0"/>
              </a:rPr>
              <a:t>eLearning Intro (Online Courses Only)</a:t>
            </a:r>
          </a:p>
        </p:txBody>
      </p:sp>
      <p:pic>
        <p:nvPicPr>
          <p:cNvPr id="3" name="Picture 2" descr="A picture containing company name&#10;&#10;Description automatically generated">
            <a:extLst>
              <a:ext uri="{FF2B5EF4-FFF2-40B4-BE49-F238E27FC236}">
                <a16:creationId xmlns:a16="http://schemas.microsoft.com/office/drawing/2014/main" id="{2DB37382-B482-0E43-DE46-71883DBCEB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049" y="3601640"/>
            <a:ext cx="1485900" cy="835819"/>
          </a:xfrm>
          <a:prstGeom prst="rect">
            <a:avLst/>
          </a:prstGeom>
        </p:spPr>
      </p:pic>
      <p:sp>
        <p:nvSpPr>
          <p:cNvPr id="7" name="TextBox 6">
            <a:extLst>
              <a:ext uri="{FF2B5EF4-FFF2-40B4-BE49-F238E27FC236}">
                <a16:creationId xmlns:a16="http://schemas.microsoft.com/office/drawing/2014/main" id="{1B7FC781-D40E-B1D2-D9F0-6E535ABEF4B4}"/>
              </a:ext>
            </a:extLst>
          </p:cNvPr>
          <p:cNvSpPr txBox="1"/>
          <p:nvPr/>
        </p:nvSpPr>
        <p:spPr>
          <a:xfrm>
            <a:off x="0" y="52106"/>
            <a:ext cx="9143999" cy="496996"/>
          </a:xfrm>
          <a:prstGeom prst="rect">
            <a:avLst/>
          </a:prstGeom>
          <a:noFill/>
        </p:spPr>
        <p:txBody>
          <a:bodyPr wrap="square">
            <a:spAutoFit/>
          </a:bodyPr>
          <a:lstStyle/>
          <a:p>
            <a:pPr algn="ctr">
              <a:lnSpc>
                <a:spcPct val="150000"/>
              </a:lnSpc>
              <a:defRPr/>
            </a:pPr>
            <a:r>
              <a:rPr lang="en-US" altLang="en-US" sz="2000" b="1" dirty="0">
                <a:solidFill>
                  <a:srgbClr val="07375A"/>
                </a:solidFill>
                <a:latin typeface="Arial" panose="020B0604020202020204" pitchFamily="34" charset="0"/>
                <a:cs typeface="Arial" panose="020B0604020202020204" pitchFamily="34" charset="0"/>
              </a:rPr>
              <a:t>New Students vs Continuing (Current) Students</a:t>
            </a:r>
          </a:p>
        </p:txBody>
      </p:sp>
    </p:spTree>
    <p:extLst>
      <p:ext uri="{BB962C8B-B14F-4D97-AF65-F5344CB8AC3E}">
        <p14:creationId xmlns:p14="http://schemas.microsoft.com/office/powerpoint/2010/main" val="314176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8670AF-DD32-44A8-820E-795638C71B05}"/>
              </a:ext>
            </a:extLst>
          </p:cNvPr>
          <p:cNvSpPr txBox="1"/>
          <p:nvPr/>
        </p:nvSpPr>
        <p:spPr>
          <a:xfrm>
            <a:off x="0" y="1123950"/>
            <a:ext cx="9144000" cy="830997"/>
          </a:xfrm>
          <a:prstGeom prst="rect">
            <a:avLst/>
          </a:prstGeom>
          <a:noFill/>
        </p:spPr>
        <p:txBody>
          <a:bodyPr wrap="square" rtlCol="0">
            <a:spAutoFit/>
          </a:bodyPr>
          <a:lstStyle/>
          <a:p>
            <a:pPr algn="ctr">
              <a:defRPr/>
            </a:pPr>
            <a:endParaRPr lang="en-US" altLang="en-US" sz="1600" b="1" dirty="0">
              <a:solidFill>
                <a:srgbClr val="07375A"/>
              </a:solidFill>
              <a:latin typeface="Arial" panose="020B0604020202020204" pitchFamily="34" charset="0"/>
              <a:cs typeface="Arial" panose="020B0604020202020204" pitchFamily="34" charset="0"/>
            </a:endParaRPr>
          </a:p>
          <a:p>
            <a:pPr algn="ctr">
              <a:defRPr/>
            </a:pPr>
            <a:endParaRPr lang="en-US" altLang="en-US" sz="1600" b="1" dirty="0">
              <a:solidFill>
                <a:srgbClr val="07375A"/>
              </a:solidFill>
              <a:latin typeface="Arial" panose="020B0604020202020204" pitchFamily="34" charset="0"/>
              <a:cs typeface="Arial" panose="020B0604020202020204" pitchFamily="34" charset="0"/>
            </a:endParaRPr>
          </a:p>
          <a:p>
            <a:pPr algn="ctr">
              <a:defRPr/>
            </a:pPr>
            <a:endParaRPr lang="en-US" altLang="en-US" sz="1600" b="1" dirty="0">
              <a:solidFill>
                <a:srgbClr val="07375A"/>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A87B5D0-EAB6-7945-FA10-F8946EF090A1}"/>
              </a:ext>
            </a:extLst>
          </p:cNvPr>
          <p:cNvSpPr txBox="1"/>
          <p:nvPr/>
        </p:nvSpPr>
        <p:spPr>
          <a:xfrm>
            <a:off x="-1" y="664850"/>
            <a:ext cx="7625050" cy="4282647"/>
          </a:xfrm>
          <a:prstGeom prst="rect">
            <a:avLst/>
          </a:prstGeom>
          <a:noFill/>
        </p:spPr>
        <p:txBody>
          <a:bodyPr wrap="square" rtlCol="0">
            <a:spAutoFit/>
          </a:bodyPr>
          <a:lstStyle/>
          <a:p>
            <a:pPr>
              <a:lnSpc>
                <a:spcPct val="150000"/>
              </a:lnSpc>
              <a:defRPr/>
            </a:pPr>
            <a:r>
              <a:rPr lang="en-US" altLang="en-US" sz="2000" b="1" u="sng" dirty="0">
                <a:solidFill>
                  <a:srgbClr val="07375A"/>
                </a:solidFill>
                <a:latin typeface="Arial" panose="020B0604020202020204" pitchFamily="34" charset="0"/>
                <a:cs typeface="Arial" panose="020B0604020202020204" pitchFamily="34" charset="0"/>
              </a:rPr>
              <a:t>Continuing (Current) Students</a:t>
            </a:r>
          </a:p>
          <a:p>
            <a:pPr marL="342900" indent="-342900">
              <a:lnSpc>
                <a:spcPct val="150000"/>
              </a:lnSpc>
              <a:buFont typeface="Wingdings" panose="05000000000000000000" pitchFamily="2" charset="2"/>
              <a:buChar char="q"/>
              <a:defRPr/>
            </a:pPr>
            <a:r>
              <a:rPr lang="en-US" altLang="en-US" b="1" dirty="0">
                <a:solidFill>
                  <a:srgbClr val="07375A"/>
                </a:solidFill>
                <a:latin typeface="Arial" panose="020B0604020202020204" pitchFamily="34" charset="0"/>
                <a:cs typeface="Arial" panose="020B0604020202020204" pitchFamily="34" charset="0"/>
              </a:rPr>
              <a:t>Students who have been </a:t>
            </a:r>
            <a:r>
              <a:rPr lang="en-US" altLang="en-US" b="1" u="sng" dirty="0">
                <a:solidFill>
                  <a:srgbClr val="07375A"/>
                </a:solidFill>
                <a:latin typeface="Arial" panose="020B0604020202020204" pitchFamily="34" charset="0"/>
                <a:cs typeface="Arial" panose="020B0604020202020204" pitchFamily="34" charset="0"/>
              </a:rPr>
              <a:t>previously admitted prior to the current term</a:t>
            </a:r>
            <a:r>
              <a:rPr lang="en-US" altLang="en-US" b="1" dirty="0">
                <a:solidFill>
                  <a:srgbClr val="07375A"/>
                </a:solidFill>
                <a:latin typeface="Arial" panose="020B0604020202020204" pitchFamily="34" charset="0"/>
                <a:cs typeface="Arial" panose="020B0604020202020204" pitchFamily="34" charset="0"/>
              </a:rPr>
              <a:t> into the CCP program at Wake Tech.</a:t>
            </a:r>
          </a:p>
          <a:p>
            <a:pPr marL="342900" indent="-342900">
              <a:lnSpc>
                <a:spcPct val="150000"/>
              </a:lnSpc>
              <a:buFont typeface="Wingdings" panose="05000000000000000000" pitchFamily="2" charset="2"/>
              <a:buChar char="q"/>
              <a:defRPr/>
            </a:pPr>
            <a:r>
              <a:rPr lang="en-US" altLang="en-US" b="1" dirty="0">
                <a:solidFill>
                  <a:srgbClr val="07375A"/>
                </a:solidFill>
                <a:latin typeface="Arial" panose="020B0604020202020204" pitchFamily="34" charset="0"/>
                <a:cs typeface="Arial" panose="020B0604020202020204" pitchFamily="34" charset="0"/>
              </a:rPr>
              <a:t>Required Enrollment Steps prior to course registration:</a:t>
            </a:r>
          </a:p>
          <a:p>
            <a:pPr marL="800100" lvl="1" indent="-342900">
              <a:lnSpc>
                <a:spcPct val="150000"/>
              </a:lnSpc>
              <a:buFont typeface="Wingdings" panose="05000000000000000000" pitchFamily="2" charset="2"/>
              <a:buChar char="q"/>
              <a:defRPr/>
            </a:pPr>
            <a:r>
              <a:rPr lang="en-US" altLang="en-US" b="1" dirty="0">
                <a:solidFill>
                  <a:srgbClr val="07375A"/>
                </a:solidFill>
                <a:latin typeface="Arial" panose="020B0604020202020204" pitchFamily="34" charset="0"/>
                <a:cs typeface="Arial" panose="020B0604020202020204" pitchFamily="34" charset="0"/>
              </a:rPr>
              <a:t>Continuing (Current) Student Enrollment Form(s) Approval</a:t>
            </a:r>
          </a:p>
          <a:p>
            <a:pPr marL="800100" lvl="1" indent="-342900">
              <a:lnSpc>
                <a:spcPct val="150000"/>
              </a:lnSpc>
              <a:buFont typeface="Wingdings" panose="05000000000000000000" pitchFamily="2" charset="2"/>
              <a:buChar char="q"/>
              <a:defRPr/>
            </a:pPr>
            <a:r>
              <a:rPr lang="en-US" altLang="en-US" b="1" dirty="0">
                <a:solidFill>
                  <a:srgbClr val="07375A"/>
                </a:solidFill>
                <a:latin typeface="Arial" panose="020B0604020202020204" pitchFamily="34" charset="0"/>
                <a:cs typeface="Arial" panose="020B0604020202020204" pitchFamily="34" charset="0"/>
              </a:rPr>
              <a:t>eLearning Intro (Online Courses Only) *if not completed previously</a:t>
            </a:r>
          </a:p>
          <a:p>
            <a:pPr marL="342900" indent="-342900">
              <a:lnSpc>
                <a:spcPct val="150000"/>
              </a:lnSpc>
              <a:buFont typeface="Wingdings" panose="05000000000000000000" pitchFamily="2" charset="2"/>
              <a:buChar char="q"/>
              <a:defRPr/>
            </a:pPr>
            <a:r>
              <a:rPr lang="en-US" altLang="en-US" b="1" dirty="0">
                <a:solidFill>
                  <a:srgbClr val="07375A"/>
                </a:solidFill>
                <a:highlight>
                  <a:srgbClr val="FFFF00"/>
                </a:highlight>
                <a:latin typeface="Arial" panose="020B0604020202020204" pitchFamily="34" charset="0"/>
                <a:cs typeface="Arial" panose="020B0604020202020204" pitchFamily="34" charset="0"/>
              </a:rPr>
              <a:t>Continuing Student Form </a:t>
            </a:r>
            <a:r>
              <a:rPr lang="en-US" altLang="en-US" b="1" u="sng" dirty="0">
                <a:solidFill>
                  <a:srgbClr val="07375A"/>
                </a:solidFill>
                <a:highlight>
                  <a:srgbClr val="FFFF00"/>
                </a:highlight>
                <a:latin typeface="Arial" panose="020B0604020202020204" pitchFamily="34" charset="0"/>
                <a:cs typeface="Arial" panose="020B0604020202020204" pitchFamily="34" charset="0"/>
              </a:rPr>
              <a:t>and</a:t>
            </a:r>
            <a:r>
              <a:rPr lang="en-US" altLang="en-US" b="1" dirty="0">
                <a:solidFill>
                  <a:srgbClr val="07375A"/>
                </a:solidFill>
                <a:highlight>
                  <a:srgbClr val="FFFF00"/>
                </a:highlight>
                <a:latin typeface="Arial" panose="020B0604020202020204" pitchFamily="34" charset="0"/>
                <a:cs typeface="Arial" panose="020B0604020202020204" pitchFamily="34" charset="0"/>
              </a:rPr>
              <a:t> updated high school transcript </a:t>
            </a:r>
            <a:r>
              <a:rPr lang="en-US" altLang="en-US" b="1" u="sng" dirty="0">
                <a:solidFill>
                  <a:srgbClr val="07375A"/>
                </a:solidFill>
                <a:highlight>
                  <a:srgbClr val="FFFF00"/>
                </a:highlight>
                <a:latin typeface="Arial" panose="020B0604020202020204" pitchFamily="34" charset="0"/>
                <a:cs typeface="Arial" panose="020B0604020202020204" pitchFamily="34" charset="0"/>
              </a:rPr>
              <a:t>required</a:t>
            </a:r>
            <a:r>
              <a:rPr lang="en-US" altLang="en-US" b="1" dirty="0">
                <a:solidFill>
                  <a:srgbClr val="07375A"/>
                </a:solidFill>
                <a:highlight>
                  <a:srgbClr val="FFFF00"/>
                </a:highlight>
                <a:latin typeface="Arial" panose="020B0604020202020204" pitchFamily="34" charset="0"/>
                <a:cs typeface="Arial" panose="020B0604020202020204" pitchFamily="34" charset="0"/>
              </a:rPr>
              <a:t> each term of enrollment</a:t>
            </a:r>
          </a:p>
          <a:p>
            <a:pPr marL="800100" lvl="1" indent="-342900">
              <a:lnSpc>
                <a:spcPct val="150000"/>
              </a:lnSpc>
              <a:buFont typeface="Wingdings" panose="05000000000000000000" pitchFamily="2" charset="2"/>
              <a:buChar char="q"/>
              <a:defRPr/>
            </a:pPr>
            <a:endParaRPr lang="en-US" altLang="en-US" sz="2000" b="1" dirty="0">
              <a:solidFill>
                <a:srgbClr val="07375A"/>
              </a:solidFill>
              <a:latin typeface="Arial" panose="020B0604020202020204" pitchFamily="34" charset="0"/>
              <a:cs typeface="Arial" panose="020B0604020202020204" pitchFamily="34" charset="0"/>
            </a:endParaRPr>
          </a:p>
        </p:txBody>
      </p:sp>
      <p:pic>
        <p:nvPicPr>
          <p:cNvPr id="3" name="Picture 2" descr="A picture containing company name&#10;&#10;Description automatically generated">
            <a:extLst>
              <a:ext uri="{FF2B5EF4-FFF2-40B4-BE49-F238E27FC236}">
                <a16:creationId xmlns:a16="http://schemas.microsoft.com/office/drawing/2014/main" id="{2DB37382-B482-0E43-DE46-71883DBCEB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5049" y="3601640"/>
            <a:ext cx="1485900" cy="835819"/>
          </a:xfrm>
          <a:prstGeom prst="rect">
            <a:avLst/>
          </a:prstGeom>
        </p:spPr>
      </p:pic>
      <p:sp>
        <p:nvSpPr>
          <p:cNvPr id="7" name="TextBox 6">
            <a:extLst>
              <a:ext uri="{FF2B5EF4-FFF2-40B4-BE49-F238E27FC236}">
                <a16:creationId xmlns:a16="http://schemas.microsoft.com/office/drawing/2014/main" id="{1B7FC781-D40E-B1D2-D9F0-6E535ABEF4B4}"/>
              </a:ext>
            </a:extLst>
          </p:cNvPr>
          <p:cNvSpPr txBox="1"/>
          <p:nvPr/>
        </p:nvSpPr>
        <p:spPr>
          <a:xfrm>
            <a:off x="0" y="52106"/>
            <a:ext cx="9143999" cy="496996"/>
          </a:xfrm>
          <a:prstGeom prst="rect">
            <a:avLst/>
          </a:prstGeom>
          <a:noFill/>
        </p:spPr>
        <p:txBody>
          <a:bodyPr wrap="square">
            <a:spAutoFit/>
          </a:bodyPr>
          <a:lstStyle/>
          <a:p>
            <a:pPr algn="ctr">
              <a:lnSpc>
                <a:spcPct val="150000"/>
              </a:lnSpc>
              <a:defRPr/>
            </a:pPr>
            <a:r>
              <a:rPr lang="en-US" altLang="en-US" sz="2000" b="1" dirty="0">
                <a:solidFill>
                  <a:srgbClr val="07375A"/>
                </a:solidFill>
                <a:latin typeface="Arial" panose="020B0604020202020204" pitchFamily="34" charset="0"/>
                <a:cs typeface="Arial" panose="020B0604020202020204" pitchFamily="34" charset="0"/>
              </a:rPr>
              <a:t>New Students vs Continuing (Current) Students</a:t>
            </a:r>
          </a:p>
        </p:txBody>
      </p:sp>
    </p:spTree>
    <p:extLst>
      <p:ext uri="{BB962C8B-B14F-4D97-AF65-F5344CB8AC3E}">
        <p14:creationId xmlns:p14="http://schemas.microsoft.com/office/powerpoint/2010/main" val="1131349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7225"/>
            <a:ext cx="9144000" cy="585514"/>
          </a:xfrm>
        </p:spPr>
        <p:txBody>
          <a:bodyPr/>
          <a:lstStyle/>
          <a:p>
            <a:pPr algn="ctr">
              <a:defRPr/>
            </a:pPr>
            <a:r>
              <a:rPr lang="en-US" sz="3200" b="1" dirty="0">
                <a:solidFill>
                  <a:srgbClr val="07375A"/>
                </a:solidFill>
                <a:latin typeface="Garamond" panose="02020404030301010803" pitchFamily="18" charset="0"/>
              </a:rPr>
              <a:t>College Transfer (CT) Pathway</a:t>
            </a:r>
            <a:endParaRPr lang="en-US" sz="3200" dirty="0">
              <a:solidFill>
                <a:srgbClr val="07375A"/>
              </a:solidFill>
              <a:latin typeface="Garamond" panose="02020404030301010803" pitchFamily="18" charset="0"/>
            </a:endParaRPr>
          </a:p>
        </p:txBody>
      </p:sp>
      <p:pic>
        <p:nvPicPr>
          <p:cNvPr id="7" name="Picture 6" descr="A picture containing company name&#10;&#10;Description automatically generated">
            <a:extLst>
              <a:ext uri="{FF2B5EF4-FFF2-40B4-BE49-F238E27FC236}">
                <a16:creationId xmlns:a16="http://schemas.microsoft.com/office/drawing/2014/main" id="{32B85EFE-137C-423E-A812-E6FB9F0825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9887" y="3646357"/>
            <a:ext cx="1600202" cy="834404"/>
          </a:xfrm>
          <a:prstGeom prst="rect">
            <a:avLst/>
          </a:prstGeom>
        </p:spPr>
      </p:pic>
      <p:graphicFrame>
        <p:nvGraphicFramePr>
          <p:cNvPr id="10" name="Diagram 9">
            <a:extLst>
              <a:ext uri="{FF2B5EF4-FFF2-40B4-BE49-F238E27FC236}">
                <a16:creationId xmlns:a16="http://schemas.microsoft.com/office/drawing/2014/main" id="{33E3488B-6290-451C-9F52-5D2A358A861A}"/>
              </a:ext>
            </a:extLst>
          </p:cNvPr>
          <p:cNvGraphicFramePr/>
          <p:nvPr>
            <p:extLst>
              <p:ext uri="{D42A27DB-BD31-4B8C-83A1-F6EECF244321}">
                <p14:modId xmlns:p14="http://schemas.microsoft.com/office/powerpoint/2010/main" val="4005049887"/>
              </p:ext>
            </p:extLst>
          </p:nvPr>
        </p:nvGraphicFramePr>
        <p:xfrm>
          <a:off x="147618" y="773593"/>
          <a:ext cx="4027669" cy="29971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FA103FB9-3BDE-40F7-8089-99CFBA4753EF}"/>
              </a:ext>
            </a:extLst>
          </p:cNvPr>
          <p:cNvSpPr txBox="1"/>
          <p:nvPr/>
        </p:nvSpPr>
        <p:spPr>
          <a:xfrm>
            <a:off x="4724400" y="773261"/>
            <a:ext cx="3793092" cy="1815882"/>
          </a:xfrm>
          <a:prstGeom prst="rect">
            <a:avLst/>
          </a:prstGeom>
          <a:noFill/>
        </p:spPr>
        <p:txBody>
          <a:bodyPr wrap="square" rtlCol="0">
            <a:spAutoFit/>
          </a:bodyPr>
          <a:lstStyle/>
          <a:p>
            <a:pPr marL="171450" indent="-171450">
              <a:buFont typeface="Arial" panose="020B0604020202020204" pitchFamily="34" charset="0"/>
              <a:buChar char="•"/>
            </a:pPr>
            <a:r>
              <a:rPr lang="en-US" sz="1400" dirty="0">
                <a:solidFill>
                  <a:schemeClr val="tx2"/>
                </a:solidFill>
                <a:latin typeface="Garamond" panose="02020404030301010803" pitchFamily="18" charset="0"/>
              </a:rPr>
              <a:t>Comprehensive Articulation Agreement with UNC System Institutions </a:t>
            </a:r>
            <a:br>
              <a:rPr lang="en-US" sz="1400" dirty="0">
                <a:solidFill>
                  <a:schemeClr val="tx2"/>
                </a:solidFill>
                <a:latin typeface="Garamond" panose="02020404030301010803" pitchFamily="18" charset="0"/>
              </a:rPr>
            </a:br>
            <a:endParaRPr lang="en-US" sz="1400" dirty="0">
              <a:solidFill>
                <a:schemeClr val="tx2"/>
              </a:solidFill>
              <a:latin typeface="Garamond" panose="02020404030301010803" pitchFamily="18" charset="0"/>
            </a:endParaRPr>
          </a:p>
          <a:p>
            <a:pPr marL="171450" indent="-171450">
              <a:buFont typeface="Arial" panose="020B0604020202020204" pitchFamily="34" charset="0"/>
              <a:buChar char="•"/>
            </a:pPr>
            <a:r>
              <a:rPr lang="en-US" sz="1400" dirty="0">
                <a:solidFill>
                  <a:schemeClr val="tx2"/>
                </a:solidFill>
                <a:latin typeface="Garamond" panose="02020404030301010803" pitchFamily="18" charset="0"/>
              </a:rPr>
              <a:t>Independent Comprehensive Articulation Agreement</a:t>
            </a:r>
            <a:br>
              <a:rPr lang="en-US" sz="1400" dirty="0">
                <a:solidFill>
                  <a:schemeClr val="tx2"/>
                </a:solidFill>
                <a:latin typeface="Garamond" panose="02020404030301010803" pitchFamily="18" charset="0"/>
              </a:rPr>
            </a:br>
            <a:endParaRPr lang="en-US" sz="1400" dirty="0">
              <a:solidFill>
                <a:schemeClr val="tx2"/>
              </a:solidFill>
              <a:latin typeface="Garamond" panose="02020404030301010803" pitchFamily="18" charset="0"/>
            </a:endParaRPr>
          </a:p>
          <a:p>
            <a:pPr marL="171450" indent="-171450">
              <a:buFont typeface="Arial" panose="020B0604020202020204" pitchFamily="34" charset="0"/>
              <a:buChar char="•"/>
            </a:pPr>
            <a:r>
              <a:rPr lang="en-US" sz="1400" dirty="0">
                <a:solidFill>
                  <a:schemeClr val="tx2"/>
                </a:solidFill>
                <a:latin typeface="Garamond" panose="02020404030301010803" pitchFamily="18" charset="0"/>
              </a:rPr>
              <a:t>For information on Transfer Resources, visit </a:t>
            </a:r>
            <a:r>
              <a:rPr lang="en-US" sz="1400" b="1" dirty="0">
                <a:solidFill>
                  <a:schemeClr val="tx2"/>
                </a:solidFill>
                <a:latin typeface="Garamond" panose="02020404030301010803" pitchFamily="18" charset="0"/>
              </a:rPr>
              <a:t>transfer.waketech.edu </a:t>
            </a:r>
          </a:p>
        </p:txBody>
      </p:sp>
      <p:pic>
        <p:nvPicPr>
          <p:cNvPr id="12" name="Picture 11">
            <a:extLst>
              <a:ext uri="{FF2B5EF4-FFF2-40B4-BE49-F238E27FC236}">
                <a16:creationId xmlns:a16="http://schemas.microsoft.com/office/drawing/2014/main" id="{5A11B447-7643-4C84-82B0-A67E60FA8505}"/>
              </a:ext>
            </a:extLst>
          </p:cNvPr>
          <p:cNvPicPr>
            <a:picLocks noChangeAspect="1"/>
          </p:cNvPicPr>
          <p:nvPr/>
        </p:nvPicPr>
        <p:blipFill>
          <a:blip r:embed="rId9"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239702" y="2655874"/>
            <a:ext cx="3494269" cy="1787181"/>
          </a:xfrm>
          <a:prstGeom prst="rect">
            <a:avLst/>
          </a:prstGeom>
          <a:noFill/>
          <a:ln>
            <a:noFill/>
          </a:ln>
          <a:effectLst>
            <a:innerShdw blurRad="114300">
              <a:schemeClr val="bg1"/>
            </a:innerShdw>
          </a:effectLst>
        </p:spPr>
      </p:pic>
      <p:pic>
        <p:nvPicPr>
          <p:cNvPr id="13" name="Picture 50" descr="Image result for western carolina logo">
            <a:extLst>
              <a:ext uri="{FF2B5EF4-FFF2-40B4-BE49-F238E27FC236}">
                <a16:creationId xmlns:a16="http://schemas.microsoft.com/office/drawing/2014/main" id="{88F6315C-64C8-407A-96EE-F584F74C85A1}"/>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0" y="3294838"/>
            <a:ext cx="455612"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0" descr="Related image">
            <a:extLst>
              <a:ext uri="{FF2B5EF4-FFF2-40B4-BE49-F238E27FC236}">
                <a16:creationId xmlns:a16="http://schemas.microsoft.com/office/drawing/2014/main" id="{4CFC92B2-367B-4343-BD27-8044BB8B4EB2}"/>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05400" y="2866924"/>
            <a:ext cx="25082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0" descr="Image result for ecu logo">
            <a:extLst>
              <a:ext uri="{FF2B5EF4-FFF2-40B4-BE49-F238E27FC236}">
                <a16:creationId xmlns:a16="http://schemas.microsoft.com/office/drawing/2014/main" id="{0FDFC2E3-754F-4A5C-8DE3-9F0F33D3221F}"/>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05600" y="3116407"/>
            <a:ext cx="316250" cy="3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Related image">
            <a:extLst>
              <a:ext uri="{FF2B5EF4-FFF2-40B4-BE49-F238E27FC236}">
                <a16:creationId xmlns:a16="http://schemas.microsoft.com/office/drawing/2014/main" id="{9A9D8000-A538-4EA3-85C9-34A74CFFB6C4}"/>
              </a:ext>
            </a:extLst>
          </p:cNvPr>
          <p:cNvPicPr>
            <a:picLocks noChangeAspect="1" noChangeArrowheads="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420640" y="2949298"/>
            <a:ext cx="674770" cy="305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8" descr="Related image">
            <a:extLst>
              <a:ext uri="{FF2B5EF4-FFF2-40B4-BE49-F238E27FC236}">
                <a16:creationId xmlns:a16="http://schemas.microsoft.com/office/drawing/2014/main" id="{040CFFD1-36D6-4857-B3D4-74894CE1D346}"/>
              </a:ext>
            </a:extLst>
          </p:cNvPr>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71441" y="3424282"/>
            <a:ext cx="230188"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Image result for campbell university logo">
            <a:extLst>
              <a:ext uri="{FF2B5EF4-FFF2-40B4-BE49-F238E27FC236}">
                <a16:creationId xmlns:a16="http://schemas.microsoft.com/office/drawing/2014/main" id="{21D3B697-76F4-471C-A1B6-F30C5328581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298656" y="3298980"/>
            <a:ext cx="178344" cy="2198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Image result for unc logo">
            <a:extLst>
              <a:ext uri="{FF2B5EF4-FFF2-40B4-BE49-F238E27FC236}">
                <a16:creationId xmlns:a16="http://schemas.microsoft.com/office/drawing/2014/main" id="{5CB25744-7642-4778-8A12-6344D364505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06184" y="3148732"/>
            <a:ext cx="264582" cy="210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descr="Image result for duke logo">
            <a:extLst>
              <a:ext uri="{FF2B5EF4-FFF2-40B4-BE49-F238E27FC236}">
                <a16:creationId xmlns:a16="http://schemas.microsoft.com/office/drawing/2014/main" id="{E48E09BC-5E90-4812-9A79-CDF224C8C327}"/>
              </a:ext>
            </a:extLst>
          </p:cNvPr>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18794" y="2967172"/>
            <a:ext cx="237502" cy="268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6" descr="Related image">
            <a:extLst>
              <a:ext uri="{FF2B5EF4-FFF2-40B4-BE49-F238E27FC236}">
                <a16:creationId xmlns:a16="http://schemas.microsoft.com/office/drawing/2014/main" id="{11A0C94B-8FCC-4896-B0E2-F8DF3A32E67F}"/>
              </a:ext>
            </a:extLst>
          </p:cNvPr>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36411" y="3103793"/>
            <a:ext cx="232495" cy="232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4" descr="Related image">
            <a:extLst>
              <a:ext uri="{FF2B5EF4-FFF2-40B4-BE49-F238E27FC236}">
                <a16:creationId xmlns:a16="http://schemas.microsoft.com/office/drawing/2014/main" id="{83BCFE8E-7AC9-414F-AF1D-9AF235037B39}"/>
              </a:ext>
            </a:extLst>
          </p:cNvPr>
          <p:cNvPicPr>
            <a:picLocks noChangeAspect="1" noChangeArrowheads="1"/>
          </p:cNvPicPr>
          <p:nvPr/>
        </p:nvPicPr>
        <p:blipFill>
          <a:blip r:embed="rId1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086543" y="3529852"/>
            <a:ext cx="4603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8" descr="Image result for uncp logo">
            <a:extLst>
              <a:ext uri="{FF2B5EF4-FFF2-40B4-BE49-F238E27FC236}">
                <a16:creationId xmlns:a16="http://schemas.microsoft.com/office/drawing/2014/main" id="{E97C4636-57CB-45DF-B04B-22A191BA6045}"/>
              </a:ext>
            </a:extLst>
          </p:cNvPr>
          <p:cNvPicPr>
            <a:picLocks noChangeAspect="1" noChangeArrowheads="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3269" y="3748955"/>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0" descr="Image result for ecsu logo">
            <a:extLst>
              <a:ext uri="{FF2B5EF4-FFF2-40B4-BE49-F238E27FC236}">
                <a16:creationId xmlns:a16="http://schemas.microsoft.com/office/drawing/2014/main" id="{0BDC953E-1EF7-4FBA-9E7A-84AED3F376DA}"/>
              </a:ext>
            </a:extLst>
          </p:cNvPr>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95399" y="2900154"/>
            <a:ext cx="268287"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Related image">
            <a:extLst>
              <a:ext uri="{FF2B5EF4-FFF2-40B4-BE49-F238E27FC236}">
                <a16:creationId xmlns:a16="http://schemas.microsoft.com/office/drawing/2014/main" id="{82430298-5C05-4AE4-B395-51A2A52D8C48}"/>
              </a:ext>
            </a:extLst>
          </p:cNvPr>
          <p:cNvPicPr>
            <a:picLocks noChangeAspect="1" noChangeArrowheads="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31832" y="3646357"/>
            <a:ext cx="331787"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2" descr="Image result for winston salem state logo">
            <a:extLst>
              <a:ext uri="{FF2B5EF4-FFF2-40B4-BE49-F238E27FC236}">
                <a16:creationId xmlns:a16="http://schemas.microsoft.com/office/drawing/2014/main" id="{5EF3F096-01DE-407A-BF27-1FD87BFE4A03}"/>
              </a:ext>
            </a:extLst>
          </p:cNvPr>
          <p:cNvPicPr>
            <a:picLocks noChangeAspect="1" noChangeArrowheads="1"/>
          </p:cNvPicPr>
          <p:nvPr/>
        </p:nvPicPr>
        <p:blipFill>
          <a:blip r:embed="rId23"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411534" y="2962108"/>
            <a:ext cx="252000"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Related image">
            <a:extLst>
              <a:ext uri="{FF2B5EF4-FFF2-40B4-BE49-F238E27FC236}">
                <a16:creationId xmlns:a16="http://schemas.microsoft.com/office/drawing/2014/main" id="{478C6EFE-0F68-45C8-A132-89785077992C}"/>
              </a:ext>
            </a:extLst>
          </p:cNvPr>
          <p:cNvPicPr>
            <a:picLocks noChangeAspect="1" noChangeArrowheads="1"/>
          </p:cNvPicPr>
          <p:nvPr/>
        </p:nvPicPr>
        <p:blipFill>
          <a:blip r:embed="rId2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125872" y="3233818"/>
            <a:ext cx="36671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2" descr="Related image">
            <a:extLst>
              <a:ext uri="{FF2B5EF4-FFF2-40B4-BE49-F238E27FC236}">
                <a16:creationId xmlns:a16="http://schemas.microsoft.com/office/drawing/2014/main" id="{675F5136-1633-4EEB-83C3-E38D7D957423}"/>
              </a:ext>
            </a:extLst>
          </p:cNvPr>
          <p:cNvPicPr>
            <a:picLocks noChangeAspect="1" noChangeArrowheads="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99225" y="2925183"/>
            <a:ext cx="374635" cy="28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UNC Greensboro Spartans logo | SVGprinted">
            <a:extLst>
              <a:ext uri="{FF2B5EF4-FFF2-40B4-BE49-F238E27FC236}">
                <a16:creationId xmlns:a16="http://schemas.microsoft.com/office/drawing/2014/main" id="{3AD2689E-305A-4071-8849-94BEA5173D34}"/>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80723" y="2940999"/>
            <a:ext cx="469252" cy="4044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up of a paper&#10;&#10;Description automatically generated">
            <a:extLst>
              <a:ext uri="{FF2B5EF4-FFF2-40B4-BE49-F238E27FC236}">
                <a16:creationId xmlns:a16="http://schemas.microsoft.com/office/drawing/2014/main" id="{ED1CA781-2AD8-DA3E-559A-7846717093AE}"/>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900972" y="1"/>
            <a:ext cx="5384500" cy="4480760"/>
          </a:xfrm>
          <a:prstGeom prst="rect">
            <a:avLst/>
          </a:prstGeom>
        </p:spPr>
      </p:pic>
      <p:pic>
        <p:nvPicPr>
          <p:cNvPr id="5" name="Picture 4">
            <a:extLst>
              <a:ext uri="{FF2B5EF4-FFF2-40B4-BE49-F238E27FC236}">
                <a16:creationId xmlns:a16="http://schemas.microsoft.com/office/drawing/2014/main" id="{0873345E-6CD1-E28C-35AB-FB230C76C1DF}"/>
              </a:ext>
            </a:extLst>
          </p:cNvPr>
          <p:cNvPicPr>
            <a:picLocks noChangeAspect="1"/>
          </p:cNvPicPr>
          <p:nvPr/>
        </p:nvPicPr>
        <p:blipFill>
          <a:blip r:embed="rId29"/>
          <a:stretch>
            <a:fillRect/>
          </a:stretch>
        </p:blipFill>
        <p:spPr>
          <a:xfrm>
            <a:off x="1904722" y="14932"/>
            <a:ext cx="5389321" cy="4480760"/>
          </a:xfrm>
          <a:prstGeom prst="rect">
            <a:avLst/>
          </a:prstGeom>
        </p:spPr>
      </p:pic>
    </p:spTree>
    <p:extLst>
      <p:ext uri="{BB962C8B-B14F-4D97-AF65-F5344CB8AC3E}">
        <p14:creationId xmlns:p14="http://schemas.microsoft.com/office/powerpoint/2010/main" val="3549156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704250748"/>
              </p:ext>
            </p:extLst>
          </p:nvPr>
        </p:nvGraphicFramePr>
        <p:xfrm>
          <a:off x="947648" y="895350"/>
          <a:ext cx="7248704" cy="2151885"/>
        </p:xfrm>
        <a:graphic>
          <a:graphicData uri="http://schemas.openxmlformats.org/drawingml/2006/table">
            <a:tbl>
              <a:tblPr firstRow="1" bandRow="1">
                <a:tableStyleId>{7DF18680-E054-41AD-8BC1-D1AEF772440D}</a:tableStyleId>
              </a:tblPr>
              <a:tblGrid>
                <a:gridCol w="7248704">
                  <a:extLst>
                    <a:ext uri="{9D8B030D-6E8A-4147-A177-3AD203B41FA5}">
                      <a16:colId xmlns:a16="http://schemas.microsoft.com/office/drawing/2014/main" val="1388003687"/>
                    </a:ext>
                  </a:extLst>
                </a:gridCol>
              </a:tblGrid>
              <a:tr h="4639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latin typeface="Garamond" panose="02020404030301010803" pitchFamily="18" charset="0"/>
                        </a:rPr>
                        <a:t>Juniors</a:t>
                      </a:r>
                      <a:r>
                        <a:rPr lang="en-US" sz="1800" baseline="0" dirty="0">
                          <a:latin typeface="Garamond" panose="02020404030301010803" pitchFamily="18" charset="0"/>
                        </a:rPr>
                        <a:t> and Seniors (11</a:t>
                      </a:r>
                      <a:r>
                        <a:rPr lang="en-US" sz="1800" baseline="30000" dirty="0">
                          <a:latin typeface="Garamond" panose="02020404030301010803" pitchFamily="18" charset="0"/>
                        </a:rPr>
                        <a:t>th</a:t>
                      </a:r>
                      <a:r>
                        <a:rPr lang="en-US" sz="1800" baseline="0" dirty="0">
                          <a:latin typeface="Garamond" panose="02020404030301010803" pitchFamily="18" charset="0"/>
                        </a:rPr>
                        <a:t> &amp; 12</a:t>
                      </a:r>
                      <a:r>
                        <a:rPr lang="en-US" sz="1800" baseline="30000" dirty="0">
                          <a:latin typeface="Garamond" panose="02020404030301010803" pitchFamily="18" charset="0"/>
                        </a:rPr>
                        <a:t>th</a:t>
                      </a:r>
                      <a:r>
                        <a:rPr lang="en-US" sz="1800" baseline="0" dirty="0">
                          <a:latin typeface="Garamond" panose="02020404030301010803" pitchFamily="18" charset="0"/>
                        </a:rPr>
                        <a:t>)</a:t>
                      </a:r>
                      <a:endParaRPr lang="en-US" sz="1800" dirty="0">
                        <a:latin typeface="Garamond" panose="02020404030301010803" pitchFamily="18" charset="0"/>
                      </a:endParaRPr>
                    </a:p>
                  </a:txBody>
                  <a:tcPr anchor="ctr"/>
                </a:tc>
                <a:extLst>
                  <a:ext uri="{0D108BD9-81ED-4DB2-BD59-A6C34878D82A}">
                    <a16:rowId xmlns:a16="http://schemas.microsoft.com/office/drawing/2014/main" val="2440606729"/>
                  </a:ext>
                </a:extLst>
              </a:tr>
              <a:tr h="85491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600" kern="0" dirty="0">
                          <a:solidFill>
                            <a:srgbClr val="0D446B"/>
                          </a:solidFill>
                          <a:latin typeface="Garamond" panose="02020404030301010803" pitchFamily="18" charset="0"/>
                          <a:ea typeface="ＭＳ Ｐゴシック" panose="020B0600070205080204" pitchFamily="34" charset="-128"/>
                        </a:rPr>
                        <a:t>Unweighted GPA of 2.8 on high school courses; </a:t>
                      </a:r>
                      <a:r>
                        <a:rPr lang="en-US" altLang="en-US" sz="1600" b="1" u="sng" kern="0" dirty="0">
                          <a:solidFill>
                            <a:srgbClr val="0D446B"/>
                          </a:solidFill>
                          <a:latin typeface="Garamond" panose="02020404030301010803" pitchFamily="18" charset="0"/>
                          <a:ea typeface="ＭＳ Ｐゴシック" panose="020B0600070205080204" pitchFamily="34" charset="-128"/>
                        </a:rPr>
                        <a:t>or</a:t>
                      </a:r>
                    </a:p>
                  </a:txBody>
                  <a:tcPr anchor="ctr"/>
                </a:tc>
                <a:extLst>
                  <a:ext uri="{0D108BD9-81ED-4DB2-BD59-A6C34878D82A}">
                    <a16:rowId xmlns:a16="http://schemas.microsoft.com/office/drawing/2014/main" val="114843770"/>
                  </a:ext>
                </a:extLst>
              </a:tr>
              <a:tr h="833060">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600" kern="0" dirty="0">
                          <a:solidFill>
                            <a:srgbClr val="0D446B"/>
                          </a:solidFill>
                          <a:latin typeface="Garamond" panose="02020404030301010803" pitchFamily="18" charset="0"/>
                          <a:ea typeface="ＭＳ Ｐゴシック" panose="020B0600070205080204" pitchFamily="34" charset="-128"/>
                        </a:rPr>
                        <a:t>Demonstrate college readiness in English,</a:t>
                      </a:r>
                      <a:r>
                        <a:rPr lang="en-US" altLang="en-US" sz="1600" kern="0" baseline="0" dirty="0">
                          <a:solidFill>
                            <a:srgbClr val="0D446B"/>
                          </a:solidFill>
                          <a:latin typeface="Garamond" panose="02020404030301010803" pitchFamily="18" charset="0"/>
                          <a:ea typeface="ＭＳ Ｐゴシック" panose="020B0600070205080204" pitchFamily="34" charset="-128"/>
                        </a:rPr>
                        <a:t> Reading, and Math</a:t>
                      </a:r>
                      <a:r>
                        <a:rPr lang="en-US" altLang="en-US" sz="1600" kern="0" dirty="0">
                          <a:solidFill>
                            <a:srgbClr val="0D446B"/>
                          </a:solidFill>
                          <a:latin typeface="Garamond" panose="02020404030301010803" pitchFamily="18" charset="0"/>
                          <a:ea typeface="ＭＳ Ｐゴシック" panose="020B0600070205080204" pitchFamily="34" charset="-128"/>
                        </a:rPr>
                        <a:t> (</a:t>
                      </a:r>
                      <a:r>
                        <a:rPr lang="en-US" sz="1600" baseline="0" dirty="0">
                          <a:solidFill>
                            <a:schemeClr val="tx2">
                              <a:lumMod val="75000"/>
                            </a:schemeClr>
                          </a:solidFill>
                          <a:latin typeface="Garamond" panose="02020404030301010803" pitchFamily="18" charset="0"/>
                        </a:rPr>
                        <a:t>PSAT 10, PSAT/NMSQT, SAT, Pre-ACT, ACT, or Wake Tech RISE</a:t>
                      </a:r>
                      <a:r>
                        <a:rPr lang="en-US" altLang="en-US" sz="1600" kern="0" baseline="0" dirty="0">
                          <a:solidFill>
                            <a:srgbClr val="0D446B"/>
                          </a:solidFill>
                          <a:latin typeface="Garamond" panose="02020404030301010803" pitchFamily="18" charset="0"/>
                          <a:ea typeface="ＭＳ Ｐゴシック" panose="020B0600070205080204" pitchFamily="34" charset="-128"/>
                        </a:rPr>
                        <a:t>)</a:t>
                      </a:r>
                      <a:endParaRPr lang="en-US" altLang="en-US" sz="1600" b="1" u="sng" kern="0" dirty="0">
                        <a:solidFill>
                          <a:srgbClr val="0D446B"/>
                        </a:solidFill>
                        <a:latin typeface="Garamond" panose="02020404030301010803" pitchFamily="18" charset="0"/>
                        <a:ea typeface="ＭＳ Ｐゴシック" panose="020B0600070205080204" pitchFamily="34" charset="-128"/>
                      </a:endParaRPr>
                    </a:p>
                  </a:txBody>
                  <a:tcPr anchor="ctr"/>
                </a:tc>
                <a:extLst>
                  <a:ext uri="{0D108BD9-81ED-4DB2-BD59-A6C34878D82A}">
                    <a16:rowId xmlns:a16="http://schemas.microsoft.com/office/drawing/2014/main" val="4067522304"/>
                  </a:ext>
                </a:extLst>
              </a:tr>
            </a:tbl>
          </a:graphicData>
        </a:graphic>
      </p:graphicFrame>
      <p:sp>
        <p:nvSpPr>
          <p:cNvPr id="9" name="Title 1">
            <a:extLst>
              <a:ext uri="{FF2B5EF4-FFF2-40B4-BE49-F238E27FC236}">
                <a16:creationId xmlns:a16="http://schemas.microsoft.com/office/drawing/2014/main" id="{9793C571-5A92-4D7C-BEB2-0732588A7D5F}"/>
              </a:ext>
            </a:extLst>
          </p:cNvPr>
          <p:cNvSpPr>
            <a:spLocks noGrp="1"/>
          </p:cNvSpPr>
          <p:nvPr>
            <p:ph type="title"/>
          </p:nvPr>
        </p:nvSpPr>
        <p:spPr>
          <a:xfrm>
            <a:off x="0" y="0"/>
            <a:ext cx="9144000" cy="585514"/>
          </a:xfrm>
        </p:spPr>
        <p:txBody>
          <a:bodyPr/>
          <a:lstStyle/>
          <a:p>
            <a:pPr algn="ctr">
              <a:defRPr/>
            </a:pPr>
            <a:r>
              <a:rPr lang="en-US" sz="2800" b="1" dirty="0">
                <a:solidFill>
                  <a:srgbClr val="07375A"/>
                </a:solidFill>
                <a:latin typeface="Garamond" panose="02020404030301010803" pitchFamily="18" charset="0"/>
              </a:rPr>
              <a:t>College Transfer (CT) Pathway Eligibility </a:t>
            </a:r>
            <a:endParaRPr lang="en-US" sz="2800" dirty="0">
              <a:solidFill>
                <a:srgbClr val="07375A"/>
              </a:solidFill>
              <a:latin typeface="Garamond" panose="02020404030301010803" pitchFamily="18" charset="0"/>
            </a:endParaRPr>
          </a:p>
        </p:txBody>
      </p:sp>
    </p:spTree>
    <p:extLst>
      <p:ext uri="{BB962C8B-B14F-4D97-AF65-F5344CB8AC3E}">
        <p14:creationId xmlns:p14="http://schemas.microsoft.com/office/powerpoint/2010/main" val="1865634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7170"/>
            <a:ext cx="9144000" cy="585514"/>
          </a:xfrm>
        </p:spPr>
        <p:txBody>
          <a:bodyPr/>
          <a:lstStyle/>
          <a:p>
            <a:pPr algn="ctr">
              <a:defRPr/>
            </a:pPr>
            <a:r>
              <a:rPr lang="en-US" sz="3200" b="1" dirty="0">
                <a:solidFill>
                  <a:srgbClr val="07375A"/>
                </a:solidFill>
                <a:latin typeface="Garamond" panose="02020404030301010803" pitchFamily="18" charset="0"/>
              </a:rPr>
              <a:t>Things You Should Know Before Applying!</a:t>
            </a:r>
            <a:endParaRPr lang="en-US" sz="3200" dirty="0">
              <a:solidFill>
                <a:srgbClr val="07375A"/>
              </a:solidFill>
              <a:latin typeface="Garamond" panose="02020404030301010803" pitchFamily="18" charset="0"/>
            </a:endParaRPr>
          </a:p>
        </p:txBody>
      </p:sp>
      <p:pic>
        <p:nvPicPr>
          <p:cNvPr id="7" name="Picture 6" descr="A picture containing company name&#10;&#10;Description automatically generated">
            <a:extLst>
              <a:ext uri="{FF2B5EF4-FFF2-40B4-BE49-F238E27FC236}">
                <a16:creationId xmlns:a16="http://schemas.microsoft.com/office/drawing/2014/main" id="{32B85EFE-137C-423E-A812-E6FB9F0825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9887" y="3646357"/>
            <a:ext cx="1600202" cy="834404"/>
          </a:xfrm>
          <a:prstGeom prst="rect">
            <a:avLst/>
          </a:prstGeom>
        </p:spPr>
      </p:pic>
      <p:sp>
        <p:nvSpPr>
          <p:cNvPr id="9" name="Content Placeholder 2">
            <a:extLst>
              <a:ext uri="{FF2B5EF4-FFF2-40B4-BE49-F238E27FC236}">
                <a16:creationId xmlns:a16="http://schemas.microsoft.com/office/drawing/2014/main" id="{83B5A6AB-044B-46C3-9DEF-E74B5988FCD3}"/>
              </a:ext>
            </a:extLst>
          </p:cNvPr>
          <p:cNvSpPr txBox="1">
            <a:spLocks/>
          </p:cNvSpPr>
          <p:nvPr/>
        </p:nvSpPr>
        <p:spPr>
          <a:xfrm>
            <a:off x="-1" y="819150"/>
            <a:ext cx="7543801" cy="380346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panose="020B0604020202020204" pitchFamily="34" charset="0"/>
              <a:buChar char="•"/>
            </a:pPr>
            <a:r>
              <a:rPr lang="en-US" sz="1600" b="1" dirty="0">
                <a:solidFill>
                  <a:schemeClr val="tx2"/>
                </a:solidFill>
                <a:latin typeface="Garamond" panose="02020404030301010803" pitchFamily="18" charset="0"/>
              </a:rPr>
              <a:t>Students are only allowed up to four years of academic coursework</a:t>
            </a:r>
            <a:br>
              <a:rPr lang="en-US" sz="1600" b="1" dirty="0">
                <a:solidFill>
                  <a:schemeClr val="tx2"/>
                </a:solidFill>
                <a:latin typeface="Garamond" panose="02020404030301010803" pitchFamily="18" charset="0"/>
              </a:rPr>
            </a:br>
            <a:r>
              <a:rPr lang="en-US" sz="1600" dirty="0">
                <a:solidFill>
                  <a:schemeClr val="tx2"/>
                </a:solidFill>
                <a:latin typeface="Garamond" panose="02020404030301010803" pitchFamily="18" charset="0"/>
              </a:rPr>
              <a:t>One year as a Freshman, Sophomore, Junior and Senior only (Year: Fall</a:t>
            </a:r>
            <a:r>
              <a:rPr lang="en-US" sz="1600">
                <a:solidFill>
                  <a:schemeClr val="tx2"/>
                </a:solidFill>
                <a:latin typeface="Garamond" panose="02020404030301010803" pitchFamily="18" charset="0"/>
              </a:rPr>
              <a:t>/Spring/Summer)</a:t>
            </a:r>
            <a:endParaRPr lang="en-US" sz="1600" dirty="0">
              <a:solidFill>
                <a:schemeClr val="tx2"/>
              </a:solidFill>
              <a:latin typeface="Garamond" panose="02020404030301010803" pitchFamily="18" charset="0"/>
            </a:endParaRPr>
          </a:p>
          <a:p>
            <a:pPr>
              <a:buFont typeface="Arial" panose="020B0604020202020204" pitchFamily="34" charset="0"/>
              <a:buChar char="•"/>
            </a:pPr>
            <a:r>
              <a:rPr lang="en-US" sz="1600" b="1" dirty="0">
                <a:solidFill>
                  <a:schemeClr val="tx2"/>
                </a:solidFill>
                <a:latin typeface="Garamond" panose="02020404030301010803" pitchFamily="18" charset="0"/>
              </a:rPr>
              <a:t>CCP courses </a:t>
            </a:r>
            <a:r>
              <a:rPr lang="en-US" sz="1600" b="1" u="sng" dirty="0">
                <a:solidFill>
                  <a:schemeClr val="tx2"/>
                </a:solidFill>
                <a:latin typeface="Garamond" panose="02020404030301010803" pitchFamily="18" charset="0"/>
              </a:rPr>
              <a:t>are</a:t>
            </a:r>
            <a:r>
              <a:rPr lang="en-US" sz="1600" b="1" dirty="0">
                <a:solidFill>
                  <a:schemeClr val="tx2"/>
                </a:solidFill>
                <a:latin typeface="Garamond" panose="02020404030301010803" pitchFamily="18" charset="0"/>
              </a:rPr>
              <a:t> actual college courses</a:t>
            </a:r>
            <a:br>
              <a:rPr lang="en-US" sz="1600" b="1" dirty="0">
                <a:solidFill>
                  <a:schemeClr val="tx2"/>
                </a:solidFill>
                <a:latin typeface="Garamond" panose="02020404030301010803" pitchFamily="18" charset="0"/>
              </a:rPr>
            </a:br>
            <a:r>
              <a:rPr lang="en-US" sz="1600" dirty="0">
                <a:solidFill>
                  <a:schemeClr val="tx2"/>
                </a:solidFill>
                <a:latin typeface="Garamond" panose="02020404030301010803" pitchFamily="18" charset="0"/>
              </a:rPr>
              <a:t>Students must earn a “C” or better in courses to transfer college credit earned</a:t>
            </a:r>
            <a:br>
              <a:rPr lang="en-US" sz="1600" dirty="0">
                <a:solidFill>
                  <a:schemeClr val="tx2"/>
                </a:solidFill>
                <a:latin typeface="Garamond" panose="02020404030301010803" pitchFamily="18" charset="0"/>
              </a:rPr>
            </a:br>
            <a:r>
              <a:rPr lang="en-US" sz="1600" dirty="0">
                <a:solidFill>
                  <a:schemeClr val="tx2"/>
                </a:solidFill>
                <a:latin typeface="Garamond" panose="02020404030301010803" pitchFamily="18" charset="0"/>
              </a:rPr>
              <a:t>Courses completed may appear on the student’s high school and college transcripts</a:t>
            </a:r>
            <a:br>
              <a:rPr lang="en-US" sz="1600" dirty="0">
                <a:solidFill>
                  <a:schemeClr val="tx2"/>
                </a:solidFill>
                <a:latin typeface="Garamond" panose="02020404030301010803" pitchFamily="18" charset="0"/>
              </a:rPr>
            </a:br>
            <a:r>
              <a:rPr lang="en-US" sz="1600" dirty="0">
                <a:solidFill>
                  <a:schemeClr val="tx2"/>
                </a:solidFill>
                <a:latin typeface="Garamond" panose="02020404030301010803" pitchFamily="18" charset="0"/>
              </a:rPr>
              <a:t>NOTE: Consult with high school representative to discuss transcript/graduation specifics</a:t>
            </a:r>
            <a:endParaRPr lang="en-US" sz="1600" b="1" dirty="0">
              <a:solidFill>
                <a:schemeClr val="tx2"/>
              </a:solidFill>
              <a:latin typeface="Garamond" panose="02020404030301010803" pitchFamily="18" charset="0"/>
            </a:endParaRPr>
          </a:p>
          <a:p>
            <a:pPr>
              <a:buFont typeface="Arial" panose="020B0604020202020204" pitchFamily="34" charset="0"/>
              <a:buChar char="•"/>
            </a:pPr>
            <a:r>
              <a:rPr lang="en-US" sz="1600" b="1" dirty="0">
                <a:solidFill>
                  <a:schemeClr val="tx2"/>
                </a:solidFill>
                <a:latin typeface="Garamond" panose="02020404030301010803" pitchFamily="18" charset="0"/>
              </a:rPr>
              <a:t>CCP Satisfactory Academic Progress Policy</a:t>
            </a:r>
            <a:br>
              <a:rPr lang="en-US" sz="1600" dirty="0">
                <a:solidFill>
                  <a:schemeClr val="tx2"/>
                </a:solidFill>
                <a:latin typeface="Garamond" panose="02020404030301010803" pitchFamily="18" charset="0"/>
              </a:rPr>
            </a:br>
            <a:r>
              <a:rPr lang="en-US" sz="1600" dirty="0">
                <a:solidFill>
                  <a:schemeClr val="tx2"/>
                </a:solidFill>
                <a:latin typeface="Garamond" panose="02020404030301010803" pitchFamily="18" charset="0"/>
              </a:rPr>
              <a:t>Students are required to maintain 2.0 GPA after the completion of </a:t>
            </a:r>
            <a:r>
              <a:rPr lang="en-US" sz="1600" u="sng" dirty="0">
                <a:solidFill>
                  <a:schemeClr val="tx2"/>
                </a:solidFill>
                <a:latin typeface="Garamond" panose="02020404030301010803" pitchFamily="18" charset="0"/>
              </a:rPr>
              <a:t>two (2) college courses </a:t>
            </a:r>
            <a:r>
              <a:rPr lang="en-US" sz="1600" dirty="0">
                <a:solidFill>
                  <a:schemeClr val="tx2"/>
                </a:solidFill>
                <a:latin typeface="Garamond" panose="02020404030301010803" pitchFamily="18" charset="0"/>
              </a:rPr>
              <a:t>to remain eligible. Failure to meet policy will result in Academic Warning. Academic Suspension becomes effective if cumulative GPA is below 2.0 during subsequent term resulting in removal from the program</a:t>
            </a:r>
          </a:p>
          <a:p>
            <a:pPr>
              <a:buFont typeface="Arial" panose="020B0604020202020204" pitchFamily="34" charset="0"/>
              <a:buChar char="•"/>
            </a:pPr>
            <a:r>
              <a:rPr lang="en-US" sz="1600" b="1" dirty="0">
                <a:solidFill>
                  <a:schemeClr val="tx2"/>
                </a:solidFill>
                <a:latin typeface="Garamond" panose="02020404030301010803" pitchFamily="18" charset="0"/>
              </a:rPr>
              <a:t>FERPA (Family Education Rights and Privacy Act)</a:t>
            </a:r>
            <a:br>
              <a:rPr lang="en-US" sz="1600" dirty="0">
                <a:solidFill>
                  <a:schemeClr val="tx2"/>
                </a:solidFill>
                <a:latin typeface="Garamond" panose="02020404030301010803" pitchFamily="18" charset="0"/>
              </a:rPr>
            </a:br>
            <a:r>
              <a:rPr lang="en-US" sz="1600" dirty="0">
                <a:solidFill>
                  <a:schemeClr val="tx2"/>
                </a:solidFill>
                <a:latin typeface="Garamond" panose="02020404030301010803" pitchFamily="18" charset="0"/>
              </a:rPr>
              <a:t>All rights to inspect and review the education record transfers from the parent to the student under FERPA when a student enters Wake Tech on the first day of class</a:t>
            </a:r>
            <a:endParaRPr lang="en-US" sz="1600" b="1" dirty="0">
              <a:solidFill>
                <a:schemeClr val="tx2"/>
              </a:solidFill>
              <a:latin typeface="Garamond" panose="02020404030301010803" pitchFamily="18" charset="0"/>
            </a:endParaRPr>
          </a:p>
          <a:p>
            <a:pPr algn="ctr">
              <a:buFont typeface="Arial" panose="020B0604020202020204" pitchFamily="34" charset="0"/>
              <a:buChar char="•"/>
            </a:pPr>
            <a:endParaRPr lang="en-US" sz="1500" dirty="0">
              <a:solidFill>
                <a:schemeClr val="tx2"/>
              </a:solidFill>
              <a:latin typeface="Garamond" panose="02020404030301010803" pitchFamily="18" charset="0"/>
            </a:endParaRPr>
          </a:p>
        </p:txBody>
      </p:sp>
    </p:spTree>
    <p:extLst>
      <p:ext uri="{BB962C8B-B14F-4D97-AF65-F5344CB8AC3E}">
        <p14:creationId xmlns:p14="http://schemas.microsoft.com/office/powerpoint/2010/main" val="1859729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128"/>
            <a:ext cx="9144000" cy="585514"/>
          </a:xfrm>
        </p:spPr>
        <p:txBody>
          <a:bodyPr/>
          <a:lstStyle/>
          <a:p>
            <a:pPr algn="ctr">
              <a:defRPr/>
            </a:pPr>
            <a:r>
              <a:rPr lang="en-US" sz="3200" b="1" dirty="0">
                <a:solidFill>
                  <a:srgbClr val="07375A"/>
                </a:solidFill>
                <a:latin typeface="Garamond" panose="02020404030301010803" pitchFamily="18" charset="0"/>
              </a:rPr>
              <a:t>Things You Should Know Before Applying!</a:t>
            </a:r>
            <a:endParaRPr lang="en-US" sz="3200" dirty="0">
              <a:solidFill>
                <a:srgbClr val="07375A"/>
              </a:solidFill>
              <a:latin typeface="Garamond" panose="02020404030301010803" pitchFamily="18" charset="0"/>
            </a:endParaRPr>
          </a:p>
        </p:txBody>
      </p:sp>
      <p:pic>
        <p:nvPicPr>
          <p:cNvPr id="7" name="Picture 6" descr="A picture containing company name&#10;&#10;Description automatically generated">
            <a:extLst>
              <a:ext uri="{FF2B5EF4-FFF2-40B4-BE49-F238E27FC236}">
                <a16:creationId xmlns:a16="http://schemas.microsoft.com/office/drawing/2014/main" id="{32B85EFE-137C-423E-A812-E6FB9F0825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9887" y="3646357"/>
            <a:ext cx="1600202" cy="834404"/>
          </a:xfrm>
          <a:prstGeom prst="rect">
            <a:avLst/>
          </a:prstGeom>
        </p:spPr>
      </p:pic>
      <p:sp>
        <p:nvSpPr>
          <p:cNvPr id="9" name="Content Placeholder 2">
            <a:extLst>
              <a:ext uri="{FF2B5EF4-FFF2-40B4-BE49-F238E27FC236}">
                <a16:creationId xmlns:a16="http://schemas.microsoft.com/office/drawing/2014/main" id="{83B5A6AB-044B-46C3-9DEF-E74B5988FCD3}"/>
              </a:ext>
            </a:extLst>
          </p:cNvPr>
          <p:cNvSpPr txBox="1">
            <a:spLocks/>
          </p:cNvSpPr>
          <p:nvPr/>
        </p:nvSpPr>
        <p:spPr>
          <a:xfrm>
            <a:off x="0" y="971550"/>
            <a:ext cx="7208134" cy="380346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panose="020B0604020202020204" pitchFamily="34" charset="0"/>
              <a:buChar char="•"/>
            </a:pPr>
            <a:r>
              <a:rPr lang="en-US" sz="1600" b="1" dirty="0">
                <a:solidFill>
                  <a:schemeClr val="tx2"/>
                </a:solidFill>
                <a:latin typeface="Garamond" panose="02020404030301010803" pitchFamily="18" charset="0"/>
              </a:rPr>
              <a:t>Students are required to follow all Wake Tech student policies and procedures</a:t>
            </a:r>
          </a:p>
          <a:p>
            <a:pPr>
              <a:buFont typeface="Arial" panose="020B0604020202020204" pitchFamily="34" charset="0"/>
              <a:buChar char="•"/>
            </a:pPr>
            <a:r>
              <a:rPr lang="en-US" sz="1600" b="1" dirty="0">
                <a:solidFill>
                  <a:schemeClr val="tx2"/>
                </a:solidFill>
                <a:latin typeface="Garamond" panose="02020404030301010803" pitchFamily="18" charset="0"/>
              </a:rPr>
              <a:t>Students are highly encouraged to meet with high school representatives to discuss their intent to enroll. Discussion points may include…</a:t>
            </a:r>
            <a:endParaRPr lang="en-US" sz="1500" b="1" dirty="0">
              <a:solidFill>
                <a:schemeClr val="tx2"/>
              </a:solidFill>
              <a:latin typeface="Garamond" panose="02020404030301010803" pitchFamily="18" charset="0"/>
            </a:endParaRPr>
          </a:p>
          <a:p>
            <a:pPr lvl="1">
              <a:buFont typeface="Arial" panose="020B0604020202020204" pitchFamily="34" charset="0"/>
              <a:buChar char="•"/>
            </a:pPr>
            <a:r>
              <a:rPr lang="en-US" sz="1400" dirty="0">
                <a:solidFill>
                  <a:schemeClr val="tx2"/>
                </a:solidFill>
                <a:latin typeface="Garamond" panose="02020404030301010803" pitchFamily="18" charset="0"/>
              </a:rPr>
              <a:t>Pathway Selection(s) </a:t>
            </a:r>
          </a:p>
          <a:p>
            <a:pPr lvl="1">
              <a:buFont typeface="Arial" panose="020B0604020202020204" pitchFamily="34" charset="0"/>
              <a:buChar char="•"/>
            </a:pPr>
            <a:r>
              <a:rPr lang="en-US" sz="1400" dirty="0">
                <a:solidFill>
                  <a:schemeClr val="tx2"/>
                </a:solidFill>
                <a:latin typeface="Garamond" panose="02020404030301010803" pitchFamily="18" charset="0"/>
              </a:rPr>
              <a:t>Course Planning</a:t>
            </a:r>
          </a:p>
          <a:p>
            <a:pPr lvl="1">
              <a:buFont typeface="Arial" panose="020B0604020202020204" pitchFamily="34" charset="0"/>
              <a:buChar char="•"/>
            </a:pPr>
            <a:r>
              <a:rPr lang="en-US" sz="1400" dirty="0">
                <a:solidFill>
                  <a:schemeClr val="tx2"/>
                </a:solidFill>
                <a:latin typeface="Garamond" panose="02020404030301010803" pitchFamily="18" charset="0"/>
              </a:rPr>
              <a:t>High School Schedule Restrictions</a:t>
            </a:r>
          </a:p>
          <a:p>
            <a:pPr lvl="1">
              <a:buFont typeface="Arial" panose="020B0604020202020204" pitchFamily="34" charset="0"/>
              <a:buChar char="•"/>
            </a:pPr>
            <a:r>
              <a:rPr lang="en-US" sz="1400" dirty="0">
                <a:solidFill>
                  <a:schemeClr val="tx2"/>
                </a:solidFill>
                <a:latin typeface="Garamond" panose="02020404030301010803" pitchFamily="18" charset="0"/>
              </a:rPr>
              <a:t>Other relatable topics </a:t>
            </a:r>
          </a:p>
          <a:p>
            <a:pPr lvl="1">
              <a:buFont typeface="Arial" panose="020B0604020202020204" pitchFamily="34" charset="0"/>
              <a:buChar char="•"/>
            </a:pPr>
            <a:endParaRPr lang="en-US" sz="1400" dirty="0">
              <a:solidFill>
                <a:schemeClr val="tx2"/>
              </a:solidFill>
              <a:latin typeface="Garamond" panose="02020404030301010803" pitchFamily="18" charset="0"/>
            </a:endParaRPr>
          </a:p>
        </p:txBody>
      </p:sp>
    </p:spTree>
    <p:extLst>
      <p:ext uri="{BB962C8B-B14F-4D97-AF65-F5344CB8AC3E}">
        <p14:creationId xmlns:p14="http://schemas.microsoft.com/office/powerpoint/2010/main" val="39303715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87B5D0-EAB6-7945-FA10-F8946EF090A1}"/>
              </a:ext>
            </a:extLst>
          </p:cNvPr>
          <p:cNvSpPr txBox="1"/>
          <p:nvPr/>
        </p:nvSpPr>
        <p:spPr>
          <a:xfrm>
            <a:off x="0" y="0"/>
            <a:ext cx="9144000" cy="496996"/>
          </a:xfrm>
          <a:prstGeom prst="rect">
            <a:avLst/>
          </a:prstGeom>
          <a:noFill/>
        </p:spPr>
        <p:txBody>
          <a:bodyPr wrap="square" rtlCol="0">
            <a:spAutoFit/>
          </a:bodyPr>
          <a:lstStyle/>
          <a:p>
            <a:pPr algn="ctr">
              <a:lnSpc>
                <a:spcPct val="150000"/>
              </a:lnSpc>
              <a:defRPr/>
            </a:pPr>
            <a:r>
              <a:rPr lang="en-US" altLang="en-US" sz="2000" b="1" dirty="0">
                <a:solidFill>
                  <a:srgbClr val="07375A"/>
                </a:solidFill>
                <a:latin typeface="Arial" panose="020B0604020202020204" pitchFamily="34" charset="0"/>
                <a:cs typeface="Arial" panose="020B0604020202020204" pitchFamily="34" charset="0"/>
              </a:rPr>
              <a:t>Attendance, Grades &amp; Satisfactory Academic Progress</a:t>
            </a:r>
          </a:p>
        </p:txBody>
      </p:sp>
      <p:sp>
        <p:nvSpPr>
          <p:cNvPr id="5" name="TextBox 4">
            <a:extLst>
              <a:ext uri="{FF2B5EF4-FFF2-40B4-BE49-F238E27FC236}">
                <a16:creationId xmlns:a16="http://schemas.microsoft.com/office/drawing/2014/main" id="{BE614A61-056A-7F13-1C3C-9166E0B7C281}"/>
              </a:ext>
            </a:extLst>
          </p:cNvPr>
          <p:cNvSpPr txBox="1"/>
          <p:nvPr/>
        </p:nvSpPr>
        <p:spPr>
          <a:xfrm>
            <a:off x="0" y="453665"/>
            <a:ext cx="5943600" cy="3941785"/>
          </a:xfrm>
          <a:prstGeom prst="rect">
            <a:avLst/>
          </a:prstGeom>
          <a:noFill/>
        </p:spPr>
        <p:txBody>
          <a:bodyPr wrap="square" rtlCol="0">
            <a:spAutoFit/>
          </a:bodyPr>
          <a:lstStyle/>
          <a:p>
            <a:pPr>
              <a:lnSpc>
                <a:spcPct val="150000"/>
              </a:lnSpc>
              <a:defRPr/>
            </a:pPr>
            <a:r>
              <a:rPr lang="en-US" altLang="en-US" sz="2000" b="1" u="sng" dirty="0">
                <a:solidFill>
                  <a:srgbClr val="07375A"/>
                </a:solidFill>
                <a:latin typeface="Arial" panose="020B0604020202020204" pitchFamily="34" charset="0"/>
                <a:cs typeface="Arial" panose="020B0604020202020204" pitchFamily="34" charset="0"/>
              </a:rPr>
              <a:t>Attendance Policy</a:t>
            </a:r>
            <a:endParaRPr lang="en-US" altLang="en-US" sz="2000" dirty="0">
              <a:solidFill>
                <a:srgbClr val="07375A"/>
              </a:solidFill>
              <a:latin typeface="Arial" panose="020B0604020202020204" pitchFamily="34" charset="0"/>
              <a:cs typeface="Arial" panose="020B0604020202020204" pitchFamily="34" charset="0"/>
            </a:endParaRPr>
          </a:p>
          <a:p>
            <a:pPr marL="342900" indent="-342900">
              <a:lnSpc>
                <a:spcPct val="150000"/>
              </a:lnSpc>
              <a:buFont typeface="Wingdings" panose="05000000000000000000" pitchFamily="2" charset="2"/>
              <a:buChar char="q"/>
              <a:defRPr/>
            </a:pPr>
            <a:r>
              <a:rPr lang="en-US" altLang="en-US" sz="1400" b="1" dirty="0">
                <a:solidFill>
                  <a:srgbClr val="07375A"/>
                </a:solidFill>
                <a:latin typeface="Arial" panose="020B0604020202020204" pitchFamily="34" charset="0"/>
                <a:cs typeface="Arial" panose="020B0604020202020204" pitchFamily="34" charset="0"/>
              </a:rPr>
              <a:t>Absences</a:t>
            </a:r>
          </a:p>
          <a:p>
            <a:pPr marL="800100" lvl="1" indent="-342900">
              <a:lnSpc>
                <a:spcPct val="150000"/>
              </a:lnSpc>
              <a:buFont typeface="Wingdings" panose="05000000000000000000" pitchFamily="2" charset="2"/>
              <a:buChar char="q"/>
              <a:defRPr/>
            </a:pPr>
            <a:r>
              <a:rPr lang="en-US" altLang="en-US" sz="1000" b="1" dirty="0">
                <a:solidFill>
                  <a:srgbClr val="07375A"/>
                </a:solidFill>
                <a:latin typeface="Arial" panose="020B0604020202020204" pitchFamily="34" charset="0"/>
                <a:cs typeface="Arial" panose="020B0604020202020204" pitchFamily="34" charset="0"/>
              </a:rPr>
              <a:t>A class absence is defined as missing one-third or more of any regularly scheduled class meeting.</a:t>
            </a:r>
          </a:p>
          <a:p>
            <a:pPr marL="800100" lvl="1" indent="-342900">
              <a:lnSpc>
                <a:spcPct val="150000"/>
              </a:lnSpc>
              <a:buFont typeface="Wingdings" panose="05000000000000000000" pitchFamily="2" charset="2"/>
              <a:buChar char="q"/>
              <a:defRPr/>
            </a:pPr>
            <a:r>
              <a:rPr lang="en-US" altLang="en-US" sz="1000" b="1" dirty="0">
                <a:solidFill>
                  <a:srgbClr val="07375A"/>
                </a:solidFill>
                <a:latin typeface="Arial" panose="020B0604020202020204" pitchFamily="34" charset="0"/>
                <a:cs typeface="Arial" panose="020B0604020202020204" pitchFamily="34" charset="0"/>
              </a:rPr>
              <a:t>Students who know of upcoming absences should notify their instructors in advance. If advance notice is not possible, students should contact instructors immediately upon their return to class.</a:t>
            </a:r>
          </a:p>
          <a:p>
            <a:pPr marL="800100" lvl="1" indent="-342900">
              <a:lnSpc>
                <a:spcPct val="150000"/>
              </a:lnSpc>
              <a:buFont typeface="Wingdings" panose="05000000000000000000" pitchFamily="2" charset="2"/>
              <a:buChar char="q"/>
              <a:defRPr/>
            </a:pPr>
            <a:r>
              <a:rPr lang="en-US" altLang="en-US" sz="1000" b="1" dirty="0">
                <a:solidFill>
                  <a:srgbClr val="07375A"/>
                </a:solidFill>
                <a:latin typeface="Arial" panose="020B0604020202020204" pitchFamily="34" charset="0"/>
                <a:cs typeface="Arial" panose="020B0604020202020204" pitchFamily="34" charset="0"/>
              </a:rPr>
              <a:t>Students are expected to attend at least 90% of all scheduled class meetings. If a student's absences in a class exceed 10% and are not justified to the satisfaction of the instructor, that instructor will submit an online withdrawal form to Registration and Student Records documenting the student's last date of attendance. </a:t>
            </a:r>
          </a:p>
          <a:p>
            <a:pPr marL="342900" indent="-342900">
              <a:lnSpc>
                <a:spcPct val="150000"/>
              </a:lnSpc>
              <a:buFont typeface="Wingdings" panose="05000000000000000000" pitchFamily="2" charset="2"/>
              <a:buChar char="q"/>
              <a:defRPr/>
            </a:pPr>
            <a:r>
              <a:rPr lang="en-US" altLang="en-US" sz="1400" b="1" dirty="0">
                <a:solidFill>
                  <a:srgbClr val="07375A"/>
                </a:solidFill>
                <a:latin typeface="Arial" panose="020B0604020202020204" pitchFamily="34" charset="0"/>
                <a:cs typeface="Arial" panose="020B0604020202020204" pitchFamily="34" charset="0"/>
              </a:rPr>
              <a:t>Course Entry Quiz (Hybrid and Online Courses)</a:t>
            </a:r>
          </a:p>
          <a:p>
            <a:pPr marL="800100" lvl="1" indent="-342900">
              <a:lnSpc>
                <a:spcPct val="150000"/>
              </a:lnSpc>
              <a:buFont typeface="Wingdings" panose="05000000000000000000" pitchFamily="2" charset="2"/>
              <a:buChar char="q"/>
              <a:defRPr/>
            </a:pPr>
            <a:r>
              <a:rPr lang="en-US" altLang="en-US" sz="1000" b="1" dirty="0">
                <a:solidFill>
                  <a:srgbClr val="07375A"/>
                </a:solidFill>
                <a:latin typeface="Arial" panose="020B0604020202020204" pitchFamily="34" charset="0"/>
                <a:cs typeface="Arial" panose="020B0604020202020204" pitchFamily="34" charset="0"/>
              </a:rPr>
              <a:t>Your entry into each online class is the Course Entry Quiz. You must complete the quiz by the 10% point of the semester to remain in the class.</a:t>
            </a:r>
          </a:p>
        </p:txBody>
      </p:sp>
      <p:pic>
        <p:nvPicPr>
          <p:cNvPr id="2050" name="Picture 2" descr="Virtual Assistance">
            <a:extLst>
              <a:ext uri="{FF2B5EF4-FFF2-40B4-BE49-F238E27FC236}">
                <a16:creationId xmlns:a16="http://schemas.microsoft.com/office/drawing/2014/main" id="{42E3E6D8-B4C2-1654-E848-D354F4D55C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3247" y="1677080"/>
            <a:ext cx="2481106" cy="1538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885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87B5D0-EAB6-7945-FA10-F8946EF090A1}"/>
              </a:ext>
            </a:extLst>
          </p:cNvPr>
          <p:cNvSpPr txBox="1"/>
          <p:nvPr/>
        </p:nvSpPr>
        <p:spPr>
          <a:xfrm>
            <a:off x="0" y="0"/>
            <a:ext cx="9144000" cy="496996"/>
          </a:xfrm>
          <a:prstGeom prst="rect">
            <a:avLst/>
          </a:prstGeom>
          <a:noFill/>
        </p:spPr>
        <p:txBody>
          <a:bodyPr wrap="square" rtlCol="0">
            <a:spAutoFit/>
          </a:bodyPr>
          <a:lstStyle/>
          <a:p>
            <a:pPr algn="ctr">
              <a:lnSpc>
                <a:spcPct val="150000"/>
              </a:lnSpc>
              <a:defRPr/>
            </a:pPr>
            <a:r>
              <a:rPr lang="en-US" altLang="en-US" sz="2000" b="1" dirty="0">
                <a:solidFill>
                  <a:srgbClr val="07375A"/>
                </a:solidFill>
                <a:latin typeface="Arial" panose="020B0604020202020204" pitchFamily="34" charset="0"/>
                <a:cs typeface="Arial" panose="020B0604020202020204" pitchFamily="34" charset="0"/>
              </a:rPr>
              <a:t>Attendance, Grades &amp; Satisfactory Academic Progress</a:t>
            </a:r>
          </a:p>
        </p:txBody>
      </p:sp>
      <p:sp>
        <p:nvSpPr>
          <p:cNvPr id="5" name="TextBox 4">
            <a:extLst>
              <a:ext uri="{FF2B5EF4-FFF2-40B4-BE49-F238E27FC236}">
                <a16:creationId xmlns:a16="http://schemas.microsoft.com/office/drawing/2014/main" id="{BE614A61-056A-7F13-1C3C-9166E0B7C281}"/>
              </a:ext>
            </a:extLst>
          </p:cNvPr>
          <p:cNvSpPr txBox="1"/>
          <p:nvPr/>
        </p:nvSpPr>
        <p:spPr>
          <a:xfrm>
            <a:off x="0" y="453665"/>
            <a:ext cx="5943600" cy="837217"/>
          </a:xfrm>
          <a:prstGeom prst="rect">
            <a:avLst/>
          </a:prstGeom>
          <a:noFill/>
        </p:spPr>
        <p:txBody>
          <a:bodyPr wrap="square" rtlCol="0">
            <a:spAutoFit/>
          </a:bodyPr>
          <a:lstStyle/>
          <a:p>
            <a:pPr>
              <a:lnSpc>
                <a:spcPct val="150000"/>
              </a:lnSpc>
              <a:defRPr/>
            </a:pPr>
            <a:r>
              <a:rPr lang="en-US" altLang="en-US" sz="2000" b="1" u="sng" dirty="0">
                <a:solidFill>
                  <a:srgbClr val="07375A"/>
                </a:solidFill>
                <a:latin typeface="Arial" panose="020B0604020202020204" pitchFamily="34" charset="0"/>
                <a:cs typeface="Arial" panose="020B0604020202020204" pitchFamily="34" charset="0"/>
              </a:rPr>
              <a:t>Grades</a:t>
            </a:r>
            <a:endParaRPr lang="en-US" altLang="en-US" sz="2000" dirty="0">
              <a:solidFill>
                <a:srgbClr val="07375A"/>
              </a:solidFill>
              <a:latin typeface="Arial" panose="020B0604020202020204" pitchFamily="34" charset="0"/>
              <a:cs typeface="Arial" panose="020B0604020202020204" pitchFamily="34" charset="0"/>
            </a:endParaRPr>
          </a:p>
          <a:p>
            <a:pPr marL="342900" indent="-342900">
              <a:lnSpc>
                <a:spcPct val="150000"/>
              </a:lnSpc>
              <a:buFont typeface="Wingdings" panose="05000000000000000000" pitchFamily="2" charset="2"/>
              <a:buChar char="q"/>
              <a:defRPr/>
            </a:pPr>
            <a:r>
              <a:rPr lang="en-US" altLang="en-US" sz="1400" b="1" dirty="0">
                <a:solidFill>
                  <a:srgbClr val="07375A"/>
                </a:solidFill>
                <a:latin typeface="Arial" panose="020B0604020202020204" pitchFamily="34" charset="0"/>
                <a:cs typeface="Arial" panose="020B0604020202020204" pitchFamily="34" charset="0"/>
              </a:rPr>
              <a:t>Grade Points</a:t>
            </a:r>
          </a:p>
        </p:txBody>
      </p:sp>
      <p:pic>
        <p:nvPicPr>
          <p:cNvPr id="4" name="Picture 3" descr="Table&#10;&#10;Description automatically generated">
            <a:extLst>
              <a:ext uri="{FF2B5EF4-FFF2-40B4-BE49-F238E27FC236}">
                <a16:creationId xmlns:a16="http://schemas.microsoft.com/office/drawing/2014/main" id="{B8264CC9-CC2A-3126-8DB6-D63A12148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744" y="1352550"/>
            <a:ext cx="6040511" cy="2783682"/>
          </a:xfrm>
          <a:prstGeom prst="rect">
            <a:avLst/>
          </a:prstGeom>
        </p:spPr>
      </p:pic>
      <p:sp>
        <p:nvSpPr>
          <p:cNvPr id="6" name="TextBox 5">
            <a:extLst>
              <a:ext uri="{FF2B5EF4-FFF2-40B4-BE49-F238E27FC236}">
                <a16:creationId xmlns:a16="http://schemas.microsoft.com/office/drawing/2014/main" id="{AE4541CB-D8B6-EE7E-7826-D030A39D161B}"/>
              </a:ext>
            </a:extLst>
          </p:cNvPr>
          <p:cNvSpPr txBox="1"/>
          <p:nvPr/>
        </p:nvSpPr>
        <p:spPr>
          <a:xfrm>
            <a:off x="6248400" y="1962150"/>
            <a:ext cx="304800" cy="276999"/>
          </a:xfrm>
          <a:prstGeom prst="rect">
            <a:avLst/>
          </a:prstGeom>
          <a:noFill/>
        </p:spPr>
        <p:txBody>
          <a:bodyPr wrap="square" rtlCol="0">
            <a:spAutoFit/>
          </a:bodyPr>
          <a:lstStyle/>
          <a:p>
            <a:pPr algn="ctr"/>
            <a:r>
              <a:rPr lang="en-US" sz="1200" dirty="0"/>
              <a:t>e</a:t>
            </a:r>
          </a:p>
        </p:txBody>
      </p:sp>
      <p:sp>
        <p:nvSpPr>
          <p:cNvPr id="7" name="TextBox 6">
            <a:extLst>
              <a:ext uri="{FF2B5EF4-FFF2-40B4-BE49-F238E27FC236}">
                <a16:creationId xmlns:a16="http://schemas.microsoft.com/office/drawing/2014/main" id="{0591853C-8DA8-0B9B-2CCC-E22A1C8B24C9}"/>
              </a:ext>
            </a:extLst>
          </p:cNvPr>
          <p:cNvSpPr txBox="1"/>
          <p:nvPr/>
        </p:nvSpPr>
        <p:spPr>
          <a:xfrm>
            <a:off x="1551744" y="4136232"/>
            <a:ext cx="6040511" cy="261610"/>
          </a:xfrm>
          <a:prstGeom prst="rect">
            <a:avLst/>
          </a:prstGeom>
          <a:noFill/>
        </p:spPr>
        <p:txBody>
          <a:bodyPr wrap="square" rtlCol="0">
            <a:spAutoFit/>
          </a:bodyPr>
          <a:lstStyle/>
          <a:p>
            <a:pPr algn="ctr"/>
            <a:r>
              <a:rPr lang="en-US" altLang="en-US" sz="1100" b="1" dirty="0">
                <a:solidFill>
                  <a:srgbClr val="07375A"/>
                </a:solidFill>
                <a:latin typeface="Arial" panose="020B0604020202020204" pitchFamily="34" charset="0"/>
                <a:cs typeface="Arial" panose="020B0604020202020204" pitchFamily="34" charset="0"/>
              </a:rPr>
              <a:t>Grades of W and WP will </a:t>
            </a:r>
            <a:r>
              <a:rPr lang="en-US" altLang="en-US" sz="1100" b="1" u="sng" dirty="0">
                <a:solidFill>
                  <a:srgbClr val="07375A"/>
                </a:solidFill>
                <a:latin typeface="Arial" panose="020B0604020202020204" pitchFamily="34" charset="0"/>
                <a:cs typeface="Arial" panose="020B0604020202020204" pitchFamily="34" charset="0"/>
              </a:rPr>
              <a:t>not</a:t>
            </a:r>
            <a:r>
              <a:rPr lang="en-US" altLang="en-US" sz="1100" b="1" dirty="0">
                <a:solidFill>
                  <a:srgbClr val="07375A"/>
                </a:solidFill>
                <a:latin typeface="Arial" panose="020B0604020202020204" pitchFamily="34" charset="0"/>
                <a:cs typeface="Arial" panose="020B0604020202020204" pitchFamily="34" charset="0"/>
              </a:rPr>
              <a:t> be used in computing grade point averages</a:t>
            </a:r>
            <a:endParaRPr lang="en-US" sz="1100" dirty="0"/>
          </a:p>
        </p:txBody>
      </p:sp>
    </p:spTree>
    <p:extLst>
      <p:ext uri="{BB962C8B-B14F-4D97-AF65-F5344CB8AC3E}">
        <p14:creationId xmlns:p14="http://schemas.microsoft.com/office/powerpoint/2010/main" val="2598413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87B5D0-EAB6-7945-FA10-F8946EF090A1}"/>
              </a:ext>
            </a:extLst>
          </p:cNvPr>
          <p:cNvSpPr txBox="1"/>
          <p:nvPr/>
        </p:nvSpPr>
        <p:spPr>
          <a:xfrm>
            <a:off x="0" y="0"/>
            <a:ext cx="9144000" cy="496996"/>
          </a:xfrm>
          <a:prstGeom prst="rect">
            <a:avLst/>
          </a:prstGeom>
          <a:noFill/>
        </p:spPr>
        <p:txBody>
          <a:bodyPr wrap="square" rtlCol="0">
            <a:spAutoFit/>
          </a:bodyPr>
          <a:lstStyle/>
          <a:p>
            <a:pPr algn="ctr">
              <a:lnSpc>
                <a:spcPct val="150000"/>
              </a:lnSpc>
              <a:defRPr/>
            </a:pPr>
            <a:r>
              <a:rPr lang="en-US" altLang="en-US" sz="2000" b="1" dirty="0">
                <a:solidFill>
                  <a:srgbClr val="07375A"/>
                </a:solidFill>
                <a:latin typeface="Arial" panose="020B0604020202020204" pitchFamily="34" charset="0"/>
                <a:cs typeface="Arial" panose="020B0604020202020204" pitchFamily="34" charset="0"/>
              </a:rPr>
              <a:t>Attendance, Grades &amp; Satisfactory Academic Progress</a:t>
            </a:r>
          </a:p>
        </p:txBody>
      </p:sp>
      <p:sp>
        <p:nvSpPr>
          <p:cNvPr id="5" name="TextBox 4">
            <a:extLst>
              <a:ext uri="{FF2B5EF4-FFF2-40B4-BE49-F238E27FC236}">
                <a16:creationId xmlns:a16="http://schemas.microsoft.com/office/drawing/2014/main" id="{BE614A61-056A-7F13-1C3C-9166E0B7C281}"/>
              </a:ext>
            </a:extLst>
          </p:cNvPr>
          <p:cNvSpPr txBox="1"/>
          <p:nvPr/>
        </p:nvSpPr>
        <p:spPr>
          <a:xfrm>
            <a:off x="0" y="453665"/>
            <a:ext cx="5943600" cy="1160382"/>
          </a:xfrm>
          <a:prstGeom prst="rect">
            <a:avLst/>
          </a:prstGeom>
          <a:noFill/>
        </p:spPr>
        <p:txBody>
          <a:bodyPr wrap="square" rtlCol="0">
            <a:spAutoFit/>
          </a:bodyPr>
          <a:lstStyle/>
          <a:p>
            <a:pPr>
              <a:lnSpc>
                <a:spcPct val="150000"/>
              </a:lnSpc>
              <a:defRPr/>
            </a:pPr>
            <a:r>
              <a:rPr lang="en-US" altLang="en-US" sz="2000" b="1" u="sng" dirty="0">
                <a:solidFill>
                  <a:srgbClr val="07375A"/>
                </a:solidFill>
                <a:latin typeface="Arial" panose="020B0604020202020204" pitchFamily="34" charset="0"/>
                <a:cs typeface="Arial" panose="020B0604020202020204" pitchFamily="34" charset="0"/>
              </a:rPr>
              <a:t>Grades (cont.)</a:t>
            </a:r>
          </a:p>
          <a:p>
            <a:pPr marL="285750" indent="-285750">
              <a:lnSpc>
                <a:spcPct val="150000"/>
              </a:lnSpc>
              <a:buFont typeface="Wingdings" panose="05000000000000000000" pitchFamily="2" charset="2"/>
              <a:buChar char="q"/>
              <a:defRPr/>
            </a:pPr>
            <a:r>
              <a:rPr lang="en-US" altLang="en-US" sz="1400" b="1" dirty="0">
                <a:solidFill>
                  <a:srgbClr val="07375A"/>
                </a:solidFill>
                <a:latin typeface="Arial" panose="020B0604020202020204" pitchFamily="34" charset="0"/>
                <a:cs typeface="Arial" panose="020B0604020202020204" pitchFamily="34" charset="0"/>
              </a:rPr>
              <a:t>Enrollment reports are sent to local high school partners.</a:t>
            </a:r>
          </a:p>
          <a:p>
            <a:pPr marL="285750" indent="-285750">
              <a:lnSpc>
                <a:spcPct val="150000"/>
              </a:lnSpc>
              <a:buFont typeface="Wingdings" panose="05000000000000000000" pitchFamily="2" charset="2"/>
              <a:buChar char="q"/>
              <a:defRPr/>
            </a:pPr>
            <a:r>
              <a:rPr lang="en-US" altLang="en-US" sz="1400" b="1" dirty="0">
                <a:solidFill>
                  <a:srgbClr val="07375A"/>
                </a:solidFill>
                <a:latin typeface="Arial" panose="020B0604020202020204" pitchFamily="34" charset="0"/>
                <a:cs typeface="Arial" panose="020B0604020202020204" pitchFamily="34" charset="0"/>
              </a:rPr>
              <a:t>WTCC Transcript</a:t>
            </a:r>
          </a:p>
        </p:txBody>
      </p:sp>
      <p:sp>
        <p:nvSpPr>
          <p:cNvPr id="3" name="TextBox 2">
            <a:extLst>
              <a:ext uri="{FF2B5EF4-FFF2-40B4-BE49-F238E27FC236}">
                <a16:creationId xmlns:a16="http://schemas.microsoft.com/office/drawing/2014/main" id="{5266DD16-EB86-9A41-7FE2-EB6489D4CEE6}"/>
              </a:ext>
            </a:extLst>
          </p:cNvPr>
          <p:cNvSpPr txBox="1"/>
          <p:nvPr/>
        </p:nvSpPr>
        <p:spPr>
          <a:xfrm>
            <a:off x="0" y="3790950"/>
            <a:ext cx="9144000" cy="707886"/>
          </a:xfrm>
          <a:prstGeom prst="rect">
            <a:avLst/>
          </a:prstGeom>
          <a:noFill/>
        </p:spPr>
        <p:txBody>
          <a:bodyPr wrap="square" rtlCol="0">
            <a:spAutoFit/>
          </a:bodyPr>
          <a:lstStyle/>
          <a:p>
            <a:pPr algn="ctr"/>
            <a:r>
              <a:rPr lang="en-US" sz="1000" b="1" dirty="0">
                <a:solidFill>
                  <a:srgbClr val="07375A"/>
                </a:solidFill>
                <a:latin typeface="Arial" panose="020B0604020202020204" pitchFamily="34" charset="0"/>
                <a:cs typeface="Arial" panose="020B0604020202020204" pitchFamily="34" charset="0"/>
              </a:rPr>
              <a:t>It is the student’s responsibility to keep up with drop and withdrawal dates.  Your high school may assign an ‘F’ or ‘WF’ for a withdrawal.  Please talk to you high school designee about how withdrawals are listed on your high school transcript.  Any question about how a class will be shown on your high school transcript is up to your high school.  For any questions that relate to high school policies, please talk to your Dean of Students, CDC or Counselor.</a:t>
            </a:r>
          </a:p>
        </p:txBody>
      </p:sp>
      <p:sp>
        <p:nvSpPr>
          <p:cNvPr id="9" name="Rectangle: Rounded Corners 8">
            <a:extLst>
              <a:ext uri="{FF2B5EF4-FFF2-40B4-BE49-F238E27FC236}">
                <a16:creationId xmlns:a16="http://schemas.microsoft.com/office/drawing/2014/main" id="{637DD6D6-3D1A-6873-B366-FA2E8824614A}"/>
              </a:ext>
            </a:extLst>
          </p:cNvPr>
          <p:cNvSpPr/>
          <p:nvPr/>
        </p:nvSpPr>
        <p:spPr>
          <a:xfrm>
            <a:off x="244188" y="1809750"/>
            <a:ext cx="1981200" cy="1853737"/>
          </a:xfrm>
          <a:prstGeom prst="roundRect">
            <a:avLst/>
          </a:prstGeom>
        </p:spPr>
        <p:style>
          <a:lnRef idx="2">
            <a:schemeClr val="accent5"/>
          </a:lnRef>
          <a:fillRef idx="1">
            <a:schemeClr val="lt1"/>
          </a:fillRef>
          <a:effectRef idx="0">
            <a:schemeClr val="accent5"/>
          </a:effectRef>
          <a:fontRef idx="minor">
            <a:schemeClr val="dk1"/>
          </a:fontRef>
        </p:style>
        <p:txBody>
          <a:bodyPr rtlCol="0" anchor="t"/>
          <a:lstStyle/>
          <a:p>
            <a:pPr algn="ctr"/>
            <a:r>
              <a:rPr lang="en-US" sz="1200" b="1" u="sng" dirty="0">
                <a:solidFill>
                  <a:srgbClr val="07375A"/>
                </a:solidFill>
              </a:rPr>
              <a:t>Drop</a:t>
            </a:r>
          </a:p>
          <a:p>
            <a:pPr marL="171450" indent="-171450">
              <a:buFont typeface="Wingdings" panose="05000000000000000000" pitchFamily="2" charset="2"/>
              <a:buChar char="q"/>
            </a:pPr>
            <a:r>
              <a:rPr lang="en-US" sz="1000" b="1" dirty="0">
                <a:solidFill>
                  <a:srgbClr val="07375A"/>
                </a:solidFill>
              </a:rPr>
              <a:t>Doesn’t appear on transcript</a:t>
            </a:r>
          </a:p>
          <a:p>
            <a:pPr marL="171450" indent="-171450">
              <a:buFont typeface="Wingdings" panose="05000000000000000000" pitchFamily="2" charset="2"/>
              <a:buChar char="q"/>
            </a:pPr>
            <a:r>
              <a:rPr lang="en-US" sz="1000" b="1" dirty="0">
                <a:solidFill>
                  <a:srgbClr val="07375A"/>
                </a:solidFill>
              </a:rPr>
              <a:t>Request must be made by 10% point of term/session</a:t>
            </a:r>
          </a:p>
        </p:txBody>
      </p:sp>
      <p:sp>
        <p:nvSpPr>
          <p:cNvPr id="13" name="Rectangle: Rounded Corners 12">
            <a:extLst>
              <a:ext uri="{FF2B5EF4-FFF2-40B4-BE49-F238E27FC236}">
                <a16:creationId xmlns:a16="http://schemas.microsoft.com/office/drawing/2014/main" id="{50231410-9135-1C92-EB16-072E69B6047F}"/>
              </a:ext>
            </a:extLst>
          </p:cNvPr>
          <p:cNvSpPr/>
          <p:nvPr/>
        </p:nvSpPr>
        <p:spPr>
          <a:xfrm>
            <a:off x="2499014" y="1809749"/>
            <a:ext cx="1981200" cy="1853737"/>
          </a:xfrm>
          <a:prstGeom prst="roundRect">
            <a:avLst/>
          </a:prstGeom>
        </p:spPr>
        <p:style>
          <a:lnRef idx="2">
            <a:schemeClr val="accent5"/>
          </a:lnRef>
          <a:fillRef idx="1">
            <a:schemeClr val="lt1"/>
          </a:fillRef>
          <a:effectRef idx="0">
            <a:schemeClr val="accent5"/>
          </a:effectRef>
          <a:fontRef idx="minor">
            <a:schemeClr val="dk1"/>
          </a:fontRef>
        </p:style>
        <p:txBody>
          <a:bodyPr rtlCol="0" anchor="t"/>
          <a:lstStyle/>
          <a:p>
            <a:pPr algn="ctr"/>
            <a:r>
              <a:rPr lang="en-US" sz="1200" b="1" u="sng" dirty="0">
                <a:solidFill>
                  <a:srgbClr val="07375A"/>
                </a:solidFill>
              </a:rPr>
              <a:t>Withdrawal</a:t>
            </a:r>
          </a:p>
          <a:p>
            <a:pPr marL="171450" indent="-171450">
              <a:buFont typeface="Wingdings" panose="05000000000000000000" pitchFamily="2" charset="2"/>
              <a:buChar char="q"/>
            </a:pPr>
            <a:r>
              <a:rPr lang="en-US" sz="1000" b="1" dirty="0">
                <a:solidFill>
                  <a:srgbClr val="07375A"/>
                </a:solidFill>
              </a:rPr>
              <a:t>Request made after the 10% point of term/session</a:t>
            </a:r>
          </a:p>
          <a:p>
            <a:pPr marL="171450" indent="-171450">
              <a:buFont typeface="Wingdings" panose="05000000000000000000" pitchFamily="2" charset="2"/>
              <a:buChar char="q"/>
            </a:pPr>
            <a:r>
              <a:rPr lang="en-US" sz="1000" b="1" dirty="0">
                <a:solidFill>
                  <a:srgbClr val="07375A"/>
                </a:solidFill>
              </a:rPr>
              <a:t>Appears as a “W” on WTCC transcript</a:t>
            </a:r>
          </a:p>
        </p:txBody>
      </p:sp>
      <p:sp>
        <p:nvSpPr>
          <p:cNvPr id="14" name="Rectangle: Rounded Corners 13">
            <a:extLst>
              <a:ext uri="{FF2B5EF4-FFF2-40B4-BE49-F238E27FC236}">
                <a16:creationId xmlns:a16="http://schemas.microsoft.com/office/drawing/2014/main" id="{98B9155C-33C7-2FBF-83DF-B17A9B57BFD5}"/>
              </a:ext>
            </a:extLst>
          </p:cNvPr>
          <p:cNvSpPr/>
          <p:nvPr/>
        </p:nvSpPr>
        <p:spPr>
          <a:xfrm>
            <a:off x="4753840" y="1807321"/>
            <a:ext cx="1981200" cy="1853737"/>
          </a:xfrm>
          <a:prstGeom prst="roundRect">
            <a:avLst/>
          </a:prstGeom>
        </p:spPr>
        <p:style>
          <a:lnRef idx="2">
            <a:schemeClr val="accent5"/>
          </a:lnRef>
          <a:fillRef idx="1">
            <a:schemeClr val="lt1"/>
          </a:fillRef>
          <a:effectRef idx="0">
            <a:schemeClr val="accent5"/>
          </a:effectRef>
          <a:fontRef idx="minor">
            <a:schemeClr val="dk1"/>
          </a:fontRef>
        </p:style>
        <p:txBody>
          <a:bodyPr rtlCol="0" anchor="t"/>
          <a:lstStyle/>
          <a:p>
            <a:pPr algn="ctr"/>
            <a:r>
              <a:rPr lang="en-US" sz="1200" b="1" u="sng" dirty="0">
                <a:solidFill>
                  <a:srgbClr val="07375A"/>
                </a:solidFill>
              </a:rPr>
              <a:t>Withdrawal Fail</a:t>
            </a:r>
          </a:p>
          <a:p>
            <a:pPr marL="171450" indent="-171450">
              <a:buFont typeface="Wingdings" panose="05000000000000000000" pitchFamily="2" charset="2"/>
              <a:buChar char="q"/>
            </a:pPr>
            <a:r>
              <a:rPr lang="en-US" sz="1000" b="1" dirty="0">
                <a:solidFill>
                  <a:srgbClr val="07375A"/>
                </a:solidFill>
              </a:rPr>
              <a:t>Request made after the designated withdrawal request deadline </a:t>
            </a:r>
          </a:p>
          <a:p>
            <a:pPr marL="171450" indent="-171450">
              <a:buFont typeface="Wingdings" panose="05000000000000000000" pitchFamily="2" charset="2"/>
              <a:buChar char="q"/>
            </a:pPr>
            <a:r>
              <a:rPr lang="en-US" sz="1000" b="1" dirty="0">
                <a:solidFill>
                  <a:srgbClr val="07375A"/>
                </a:solidFill>
              </a:rPr>
              <a:t>Appears as a “WF” on WTCC transcript</a:t>
            </a:r>
          </a:p>
        </p:txBody>
      </p:sp>
      <p:sp>
        <p:nvSpPr>
          <p:cNvPr id="15" name="Rectangle: Rounded Corners 14">
            <a:extLst>
              <a:ext uri="{FF2B5EF4-FFF2-40B4-BE49-F238E27FC236}">
                <a16:creationId xmlns:a16="http://schemas.microsoft.com/office/drawing/2014/main" id="{FAD6218A-6845-48C8-F463-D1E20E43D6A0}"/>
              </a:ext>
            </a:extLst>
          </p:cNvPr>
          <p:cNvSpPr/>
          <p:nvPr/>
        </p:nvSpPr>
        <p:spPr>
          <a:xfrm>
            <a:off x="7008666" y="1806624"/>
            <a:ext cx="1981200" cy="1853737"/>
          </a:xfrm>
          <a:prstGeom prst="roundRect">
            <a:avLst/>
          </a:prstGeom>
        </p:spPr>
        <p:style>
          <a:lnRef idx="2">
            <a:schemeClr val="accent5"/>
          </a:lnRef>
          <a:fillRef idx="1">
            <a:schemeClr val="lt1"/>
          </a:fillRef>
          <a:effectRef idx="0">
            <a:schemeClr val="accent5"/>
          </a:effectRef>
          <a:fontRef idx="minor">
            <a:schemeClr val="dk1"/>
          </a:fontRef>
        </p:style>
        <p:txBody>
          <a:bodyPr rtlCol="0" anchor="t"/>
          <a:lstStyle/>
          <a:p>
            <a:pPr algn="ctr"/>
            <a:r>
              <a:rPr lang="en-US" sz="1200" b="1" u="sng" dirty="0">
                <a:solidFill>
                  <a:srgbClr val="07375A"/>
                </a:solidFill>
              </a:rPr>
              <a:t>Not Attended</a:t>
            </a:r>
          </a:p>
          <a:p>
            <a:pPr marL="171450" indent="-171450">
              <a:buFont typeface="Wingdings" panose="05000000000000000000" pitchFamily="2" charset="2"/>
              <a:buChar char="q"/>
            </a:pPr>
            <a:r>
              <a:rPr lang="en-US" sz="1000" b="1" dirty="0">
                <a:solidFill>
                  <a:srgbClr val="07375A"/>
                </a:solidFill>
              </a:rPr>
              <a:t>Result as a failure to complete the course entry quiz for online/hybrid course(s)</a:t>
            </a:r>
          </a:p>
          <a:p>
            <a:pPr marL="171450" indent="-171450">
              <a:buFont typeface="Wingdings" panose="05000000000000000000" pitchFamily="2" charset="2"/>
              <a:buChar char="q"/>
            </a:pPr>
            <a:r>
              <a:rPr lang="en-US" sz="1000" b="1" dirty="0">
                <a:solidFill>
                  <a:srgbClr val="07375A"/>
                </a:solidFill>
              </a:rPr>
              <a:t>Appears as a “NA” on WTCC transcript</a:t>
            </a:r>
          </a:p>
        </p:txBody>
      </p:sp>
    </p:spTree>
    <p:extLst>
      <p:ext uri="{BB962C8B-B14F-4D97-AF65-F5344CB8AC3E}">
        <p14:creationId xmlns:p14="http://schemas.microsoft.com/office/powerpoint/2010/main" val="22897715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2AFDFE2-5E1A-4A4E-B31D-CE764BA4C949}"/>
              </a:ext>
            </a:extLst>
          </p:cNvPr>
          <p:cNvSpPr txBox="1">
            <a:spLocks/>
          </p:cNvSpPr>
          <p:nvPr/>
        </p:nvSpPr>
        <p:spPr>
          <a:xfrm>
            <a:off x="3616099" y="638733"/>
            <a:ext cx="4945039" cy="11860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7375A"/>
                </a:solidFill>
                <a:latin typeface="Garamond" panose="02020404030301010803" pitchFamily="18" charset="0"/>
                <a:ea typeface="Verdana" panose="020B0604030504040204" pitchFamily="34" charset="0"/>
                <a:cs typeface="Arial" panose="020B0604020202020204" pitchFamily="34" charset="0"/>
              </a:rPr>
              <a:t>Career and College Promise</a:t>
            </a:r>
            <a:br>
              <a:rPr lang="en-US" sz="3600" b="1" dirty="0">
                <a:solidFill>
                  <a:srgbClr val="07375A"/>
                </a:solidFill>
                <a:latin typeface="Garamond" panose="02020404030301010803" pitchFamily="18" charset="0"/>
                <a:ea typeface="Verdana" panose="020B0604030504040204" pitchFamily="34" charset="0"/>
                <a:cs typeface="Arial" panose="020B0604020202020204" pitchFamily="34" charset="0"/>
              </a:rPr>
            </a:br>
            <a:br>
              <a:rPr lang="en-US" sz="3600" b="1" dirty="0">
                <a:solidFill>
                  <a:srgbClr val="07375A"/>
                </a:solidFill>
                <a:latin typeface="Garamond" panose="02020404030301010803" pitchFamily="18" charset="0"/>
                <a:ea typeface="Verdana" panose="020B0604030504040204" pitchFamily="34" charset="0"/>
                <a:cs typeface="Arial" panose="020B0604020202020204" pitchFamily="34" charset="0"/>
              </a:rPr>
            </a:br>
            <a:br>
              <a:rPr lang="en-US" sz="3600" b="1" u="sng" dirty="0">
                <a:solidFill>
                  <a:srgbClr val="07375A"/>
                </a:solidFill>
                <a:latin typeface="Garamond" panose="02020404030301010803" pitchFamily="18" charset="0"/>
                <a:ea typeface="Verdana" panose="020B0604030504040204" pitchFamily="34" charset="0"/>
                <a:cs typeface="Arial" panose="020B0604020202020204" pitchFamily="34" charset="0"/>
              </a:rPr>
            </a:br>
            <a:br>
              <a:rPr lang="en-US" sz="3600" b="1" u="sng" dirty="0">
                <a:solidFill>
                  <a:srgbClr val="07375A"/>
                </a:solidFill>
                <a:latin typeface="Garamond" panose="02020404030301010803" pitchFamily="18" charset="0"/>
                <a:ea typeface="Verdana" panose="020B0604030504040204" pitchFamily="34" charset="0"/>
                <a:cs typeface="Arial" panose="020B0604020202020204" pitchFamily="34" charset="0"/>
              </a:rPr>
            </a:br>
            <a:endParaRPr lang="en-US" sz="3600" b="1" dirty="0">
              <a:solidFill>
                <a:srgbClr val="07375A"/>
              </a:solidFill>
              <a:latin typeface="Garamond" panose="02020404030301010803" pitchFamily="18" charset="0"/>
              <a:ea typeface="Verdan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306F4EE4-3CEC-48C3-BB0E-8A2A3EF6823B}"/>
              </a:ext>
            </a:extLst>
          </p:cNvPr>
          <p:cNvSpPr txBox="1"/>
          <p:nvPr/>
        </p:nvSpPr>
        <p:spPr>
          <a:xfrm>
            <a:off x="436402" y="3581437"/>
            <a:ext cx="6629400" cy="1061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900" b="0" i="0" u="sng" strike="noStrike" kern="1200" cap="none" spc="0" normalizeH="0" baseline="0" noProof="0">
                <a:ln>
                  <a:noFill/>
                </a:ln>
                <a:solidFill>
                  <a:srgbClr val="07375A"/>
                </a:solidFill>
                <a:effectLst/>
                <a:uLnTx/>
                <a:uFillTx/>
                <a:latin typeface="Garamond" panose="02020404030301010803" pitchFamily="18" charset="0"/>
                <a:ea typeface="Verdana" panose="020B0604030504040204" pitchFamily="34" charset="0"/>
                <a:cs typeface="+mn-cs"/>
              </a:rPr>
            </a:br>
            <a:r>
              <a:rPr kumimoji="0" lang="en-US" sz="900" b="1" i="0" u="none" strike="noStrike" kern="1200" cap="none" spc="0" normalizeH="0" baseline="0" noProof="0">
                <a:ln>
                  <a:noFill/>
                </a:ln>
                <a:solidFill>
                  <a:srgbClr val="07375A"/>
                </a:solidFill>
                <a:effectLst/>
                <a:uLnTx/>
                <a:uFillTx/>
                <a:latin typeface="Garamond" panose="02020404030301010803" pitchFamily="18" charset="0"/>
                <a:ea typeface="+mn-ea"/>
                <a:cs typeface="+mn-cs"/>
              </a:rPr>
              <a:t>Wake Technical Community College is accredited by the Southern Association of Colleges and Schools Commission on Colleges (SACSCOC) to award associate degrees. Wake Technical Community College also may offer credentials such as certificates and diplomas at approved degree levels. Questions about the accreditation of Wake Technical Community College may be directed in writing to the Southern Association of Colleges and Schools Commission on Colleges at 1866 Southern Lane, Decatur, GA 30033-4097, by calling 404-679-4500 or by using information available on SACSCOC's website (www.sacscoc.org).   </a:t>
            </a:r>
            <a:br>
              <a:rPr kumimoji="0" lang="en-US" sz="900" b="0" i="0" u="none" strike="noStrike" kern="1200" cap="none" spc="0" normalizeH="0" baseline="0" noProof="0">
                <a:ln>
                  <a:noFill/>
                </a:ln>
                <a:solidFill>
                  <a:srgbClr val="07375A"/>
                </a:solidFill>
                <a:effectLst/>
                <a:uLnTx/>
                <a:uFillTx/>
                <a:latin typeface="Garamond" panose="02020404030301010803" pitchFamily="18" charset="0"/>
                <a:ea typeface="+mn-ea"/>
                <a:cs typeface="+mn-cs"/>
              </a:rPr>
            </a:br>
            <a:endParaRPr kumimoji="0" lang="en-US" sz="900" b="0" i="0" u="none"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p:txBody>
      </p:sp>
      <p:sp>
        <p:nvSpPr>
          <p:cNvPr id="9" name="Title 1">
            <a:extLst>
              <a:ext uri="{FF2B5EF4-FFF2-40B4-BE49-F238E27FC236}">
                <a16:creationId xmlns:a16="http://schemas.microsoft.com/office/drawing/2014/main" id="{CD0BD59B-E2D8-4C0A-B5D0-B96F225260C7}"/>
              </a:ext>
            </a:extLst>
          </p:cNvPr>
          <p:cNvSpPr txBox="1">
            <a:spLocks/>
          </p:cNvSpPr>
          <p:nvPr/>
        </p:nvSpPr>
        <p:spPr>
          <a:xfrm>
            <a:off x="3616098" y="2103989"/>
            <a:ext cx="5527902" cy="142013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7375A"/>
                </a:solidFill>
                <a:latin typeface="Garamond" panose="02020404030301010803" pitchFamily="18" charset="0"/>
                <a:ea typeface="Verdana" panose="020B0604030504040204" pitchFamily="34" charset="0"/>
                <a:cs typeface="Arial" panose="020B0604020202020204" pitchFamily="34" charset="0"/>
              </a:rPr>
              <a:t>Green Hope HS</a:t>
            </a:r>
          </a:p>
          <a:p>
            <a:r>
              <a:rPr lang="en-US" b="1" dirty="0">
                <a:solidFill>
                  <a:srgbClr val="07375A"/>
                </a:solidFill>
                <a:latin typeface="Garamond" panose="02020404030301010803" pitchFamily="18" charset="0"/>
                <a:ea typeface="Verdana" panose="020B0604030504040204" pitchFamily="34" charset="0"/>
                <a:cs typeface="Arial" panose="020B0604020202020204" pitchFamily="34" charset="0"/>
              </a:rPr>
              <a:t>Junior Night</a:t>
            </a:r>
          </a:p>
          <a:p>
            <a:endParaRPr lang="en-US" sz="3600" b="1" dirty="0">
              <a:solidFill>
                <a:srgbClr val="07375A"/>
              </a:solidFill>
              <a:latin typeface="Arial" panose="020B0604020202020204" pitchFamily="34" charset="0"/>
              <a:ea typeface="Verdana" panose="020B0604030504040204" pitchFamily="34" charset="0"/>
              <a:cs typeface="Arial" panose="020B0604020202020204" pitchFamily="34" charset="0"/>
            </a:endParaRPr>
          </a:p>
        </p:txBody>
      </p:sp>
      <p:pic>
        <p:nvPicPr>
          <p:cNvPr id="4" name="Picture 3" descr="A picture containing company name&#10;&#10;Description automatically generated">
            <a:extLst>
              <a:ext uri="{FF2B5EF4-FFF2-40B4-BE49-F238E27FC236}">
                <a16:creationId xmlns:a16="http://schemas.microsoft.com/office/drawing/2014/main" id="{8E68E7CE-FD74-4052-9BE3-C5F3EB3288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9383" y="3520033"/>
            <a:ext cx="1600202" cy="834404"/>
          </a:xfrm>
          <a:prstGeom prst="rect">
            <a:avLst/>
          </a:prstGeom>
        </p:spPr>
      </p:pic>
      <p:pic>
        <p:nvPicPr>
          <p:cNvPr id="10" name="Picture 9" descr="Open House location marker.png">
            <a:extLst>
              <a:ext uri="{FF2B5EF4-FFF2-40B4-BE49-F238E27FC236}">
                <a16:creationId xmlns:a16="http://schemas.microsoft.com/office/drawing/2014/main" id="{5CD7F045-B440-4D8E-9470-0FE2A073F5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862" y="432430"/>
            <a:ext cx="2236538" cy="3211505"/>
          </a:xfrm>
          <a:prstGeom prst="rect">
            <a:avLst/>
          </a:prstGeom>
        </p:spPr>
      </p:pic>
    </p:spTree>
    <p:extLst>
      <p:ext uri="{BB962C8B-B14F-4D97-AF65-F5344CB8AC3E}">
        <p14:creationId xmlns:p14="http://schemas.microsoft.com/office/powerpoint/2010/main" val="1205511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87B5D0-EAB6-7945-FA10-F8946EF090A1}"/>
              </a:ext>
            </a:extLst>
          </p:cNvPr>
          <p:cNvSpPr txBox="1"/>
          <p:nvPr/>
        </p:nvSpPr>
        <p:spPr>
          <a:xfrm>
            <a:off x="0" y="0"/>
            <a:ext cx="9144000" cy="496996"/>
          </a:xfrm>
          <a:prstGeom prst="rect">
            <a:avLst/>
          </a:prstGeom>
          <a:noFill/>
        </p:spPr>
        <p:txBody>
          <a:bodyPr wrap="square" rtlCol="0">
            <a:spAutoFit/>
          </a:bodyPr>
          <a:lstStyle/>
          <a:p>
            <a:pPr algn="ctr">
              <a:lnSpc>
                <a:spcPct val="150000"/>
              </a:lnSpc>
              <a:defRPr/>
            </a:pPr>
            <a:r>
              <a:rPr lang="en-US" altLang="en-US" sz="2000" b="1" dirty="0">
                <a:solidFill>
                  <a:srgbClr val="07375A"/>
                </a:solidFill>
                <a:latin typeface="Arial" panose="020B0604020202020204" pitchFamily="34" charset="0"/>
                <a:cs typeface="Arial" panose="020B0604020202020204" pitchFamily="34" charset="0"/>
              </a:rPr>
              <a:t>Attendance, Grades &amp; Satisfactory Academic Progress</a:t>
            </a:r>
          </a:p>
        </p:txBody>
      </p:sp>
      <p:sp>
        <p:nvSpPr>
          <p:cNvPr id="5" name="TextBox 4">
            <a:extLst>
              <a:ext uri="{FF2B5EF4-FFF2-40B4-BE49-F238E27FC236}">
                <a16:creationId xmlns:a16="http://schemas.microsoft.com/office/drawing/2014/main" id="{BE614A61-056A-7F13-1C3C-9166E0B7C281}"/>
              </a:ext>
            </a:extLst>
          </p:cNvPr>
          <p:cNvSpPr txBox="1"/>
          <p:nvPr/>
        </p:nvSpPr>
        <p:spPr>
          <a:xfrm>
            <a:off x="0" y="453665"/>
            <a:ext cx="9144000" cy="4057329"/>
          </a:xfrm>
          <a:prstGeom prst="rect">
            <a:avLst/>
          </a:prstGeom>
          <a:noFill/>
        </p:spPr>
        <p:txBody>
          <a:bodyPr wrap="square" rtlCol="0">
            <a:spAutoFit/>
          </a:bodyPr>
          <a:lstStyle/>
          <a:p>
            <a:pPr>
              <a:lnSpc>
                <a:spcPct val="150000"/>
              </a:lnSpc>
              <a:defRPr/>
            </a:pPr>
            <a:r>
              <a:rPr lang="en-US" altLang="en-US" sz="2000" b="1" u="sng" dirty="0">
                <a:solidFill>
                  <a:srgbClr val="07375A"/>
                </a:solidFill>
                <a:latin typeface="Arial" panose="020B0604020202020204" pitchFamily="34" charset="0"/>
                <a:cs typeface="Arial" panose="020B0604020202020204" pitchFamily="34" charset="0"/>
              </a:rPr>
              <a:t>Satisfactory Academic Progress</a:t>
            </a:r>
            <a:endParaRPr lang="en-US" altLang="en-US" sz="2000" dirty="0">
              <a:solidFill>
                <a:srgbClr val="07375A"/>
              </a:solidFill>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q"/>
              <a:defRPr/>
            </a:pPr>
            <a:r>
              <a:rPr lang="en-US" altLang="en-US" sz="1200" b="1" dirty="0">
                <a:solidFill>
                  <a:srgbClr val="07375A"/>
                </a:solidFill>
                <a:latin typeface="Arial" panose="020B0604020202020204" pitchFamily="34" charset="0"/>
                <a:cs typeface="Arial" panose="020B0604020202020204" pitchFamily="34" charset="0"/>
              </a:rPr>
              <a:t>CCP/WTCC Academic Standing Policy (Effective Fall 2022)</a:t>
            </a:r>
          </a:p>
          <a:p>
            <a:pPr marL="742950" lvl="1" indent="-285750">
              <a:lnSpc>
                <a:spcPct val="150000"/>
              </a:lnSpc>
              <a:buFont typeface="Wingdings" panose="05000000000000000000" pitchFamily="2" charset="2"/>
              <a:buChar char="q"/>
              <a:defRPr/>
            </a:pPr>
            <a:r>
              <a:rPr kumimoji="0" lang="en-US" altLang="en-US" sz="1050" b="1" i="0" u="none" strike="noStrike" kern="1200" cap="none" spc="0" normalizeH="0" baseline="0" noProof="0" dirty="0">
                <a:ln>
                  <a:noFill/>
                </a:ln>
                <a:solidFill>
                  <a:srgbClr val="07375A"/>
                </a:solidFill>
                <a:effectLst/>
                <a:uLnTx/>
                <a:uFillTx/>
                <a:latin typeface="Arial" panose="020B0604020202020204" pitchFamily="34" charset="0"/>
                <a:ea typeface="+mn-ea"/>
                <a:cs typeface="Arial" panose="020B0604020202020204" pitchFamily="34" charset="0"/>
              </a:rPr>
              <a:t>A student must maintain a minimum of a 2.0 GPA in college coursework after completing two courses at Wake Tech. </a:t>
            </a:r>
            <a:r>
              <a:rPr kumimoji="0" lang="en-US" altLang="en-US" sz="1050" b="1" i="0" u="sng" strike="noStrike" kern="1200" cap="none" spc="0" normalizeH="0" baseline="0" noProof="0" dirty="0">
                <a:ln>
                  <a:noFill/>
                </a:ln>
                <a:solidFill>
                  <a:srgbClr val="07375A"/>
                </a:solidFill>
                <a:effectLst/>
                <a:uLnTx/>
                <a:uFillTx/>
                <a:latin typeface="Arial" panose="020B0604020202020204" pitchFamily="34" charset="0"/>
                <a:ea typeface="+mn-ea"/>
                <a:cs typeface="Arial" panose="020B0604020202020204" pitchFamily="34" charset="0"/>
              </a:rPr>
              <a:t>Failure to meet the Academic Standing Policy will be subject to “Academic Concern” and/or “Discontinuation of CCP Enrollment”</a:t>
            </a:r>
            <a:r>
              <a:rPr kumimoji="0" lang="en-US" altLang="en-US" sz="1050" b="1" i="0" strike="noStrike" kern="1200" cap="none" spc="0" normalizeH="0" baseline="0" noProof="0" dirty="0">
                <a:ln>
                  <a:noFill/>
                </a:ln>
                <a:solidFill>
                  <a:srgbClr val="07375A"/>
                </a:solidFill>
                <a:effectLst/>
                <a:uLnTx/>
                <a:uFillTx/>
                <a:latin typeface="Arial" panose="020B0604020202020204" pitchFamily="34" charset="0"/>
                <a:ea typeface="+mn-ea"/>
                <a:cs typeface="Arial" panose="020B0604020202020204" pitchFamily="34" charset="0"/>
              </a:rPr>
              <a:t>.</a:t>
            </a:r>
            <a:br>
              <a:rPr kumimoji="0" lang="en-US" altLang="en-US" sz="1050" b="1" i="0" strike="noStrike" kern="1200" cap="none" spc="0" normalizeH="0" baseline="0" noProof="0" dirty="0">
                <a:ln>
                  <a:noFill/>
                </a:ln>
                <a:solidFill>
                  <a:srgbClr val="07375A"/>
                </a:solidFill>
                <a:effectLst/>
                <a:uLnTx/>
                <a:uFillTx/>
                <a:latin typeface="Arial" panose="020B0604020202020204" pitchFamily="34" charset="0"/>
                <a:ea typeface="+mn-ea"/>
                <a:cs typeface="Arial" panose="020B0604020202020204" pitchFamily="34" charset="0"/>
              </a:rPr>
            </a:br>
            <a:r>
              <a:rPr kumimoji="0" lang="en-US" altLang="en-US" sz="1050" b="1" i="0" strike="noStrike" kern="1200" cap="none" spc="0" normalizeH="0" baseline="0" noProof="0" dirty="0">
                <a:ln>
                  <a:noFill/>
                </a:ln>
                <a:solidFill>
                  <a:srgbClr val="07375A"/>
                </a:solidFill>
                <a:effectLst/>
                <a:uLnTx/>
                <a:uFillTx/>
                <a:latin typeface="Arial" panose="020B0604020202020204" pitchFamily="34" charset="0"/>
                <a:ea typeface="+mn-ea"/>
                <a:cs typeface="Arial" panose="020B0604020202020204" pitchFamily="34" charset="0"/>
              </a:rPr>
              <a:t> </a:t>
            </a:r>
          </a:p>
          <a:p>
            <a:pPr marL="285750" indent="-285750">
              <a:lnSpc>
                <a:spcPct val="150000"/>
              </a:lnSpc>
              <a:buFont typeface="Wingdings" panose="05000000000000000000" pitchFamily="2" charset="2"/>
              <a:buChar char="q"/>
              <a:defRPr/>
            </a:pPr>
            <a:r>
              <a:rPr kumimoji="0" lang="en-US" altLang="en-US" sz="1200" b="1" i="0" strike="noStrike" kern="1200" cap="none" spc="0" normalizeH="0" baseline="0" noProof="0" dirty="0">
                <a:ln>
                  <a:noFill/>
                </a:ln>
                <a:solidFill>
                  <a:srgbClr val="07375A"/>
                </a:solidFill>
                <a:effectLst/>
                <a:uLnTx/>
                <a:uFillTx/>
                <a:latin typeface="Arial" panose="020B0604020202020204" pitchFamily="34" charset="0"/>
                <a:ea typeface="+mn-ea"/>
                <a:cs typeface="Arial" panose="020B0604020202020204" pitchFamily="34" charset="0"/>
              </a:rPr>
              <a:t>Academic Concern</a:t>
            </a:r>
          </a:p>
          <a:p>
            <a:pPr marL="742950" lvl="1" indent="-285750">
              <a:lnSpc>
                <a:spcPct val="150000"/>
              </a:lnSpc>
              <a:buFont typeface="Wingdings" panose="05000000000000000000" pitchFamily="2" charset="2"/>
              <a:buChar char="q"/>
              <a:defRPr/>
            </a:pPr>
            <a:r>
              <a:rPr kumimoji="0" lang="en-US" altLang="en-US" sz="1050" b="1" i="0" strike="noStrike" kern="1200" cap="none" spc="0" normalizeH="0" baseline="0" noProof="0" dirty="0">
                <a:ln>
                  <a:noFill/>
                </a:ln>
                <a:solidFill>
                  <a:srgbClr val="07375A"/>
                </a:solidFill>
                <a:effectLst/>
                <a:uLnTx/>
                <a:uFillTx/>
                <a:latin typeface="Arial" panose="020B0604020202020204" pitchFamily="34" charset="0"/>
                <a:ea typeface="+mn-ea"/>
                <a:cs typeface="Arial" panose="020B0604020202020204" pitchFamily="34" charset="0"/>
              </a:rPr>
              <a:t>If a 2.0 cumulative GPA is not met during any initial term while a student is actively enrolled in the program, the student will receive a notice of “Academic Concern”. The notice will provide helpful information and resources to support the student for the upcoming subsequent semester in which the student plans to participate. Academic Concern will not remove/terminate a student from the CCP program. </a:t>
            </a:r>
            <a:br>
              <a:rPr kumimoji="0" lang="en-US" altLang="en-US" sz="1050" b="1" i="0" strike="noStrike" kern="1200" cap="none" spc="0" normalizeH="0" baseline="0" noProof="0" dirty="0">
                <a:ln>
                  <a:noFill/>
                </a:ln>
                <a:solidFill>
                  <a:srgbClr val="07375A"/>
                </a:solidFill>
                <a:effectLst/>
                <a:uLnTx/>
                <a:uFillTx/>
                <a:latin typeface="Arial" panose="020B0604020202020204" pitchFamily="34" charset="0"/>
                <a:ea typeface="+mn-ea"/>
                <a:cs typeface="Arial" panose="020B0604020202020204" pitchFamily="34" charset="0"/>
              </a:rPr>
            </a:br>
            <a:endParaRPr kumimoji="0" lang="en-US" altLang="en-US" sz="1050" b="1" i="0" strike="noStrike" kern="1200" cap="none" spc="0" normalizeH="0" baseline="0" noProof="0" dirty="0">
              <a:ln>
                <a:noFill/>
              </a:ln>
              <a:solidFill>
                <a:srgbClr val="07375A"/>
              </a:solidFill>
              <a:effectLst/>
              <a:uLnTx/>
              <a:uFillTx/>
              <a:latin typeface="Arial" panose="020B0604020202020204" pitchFamily="34" charset="0"/>
              <a:ea typeface="+mn-ea"/>
              <a:cs typeface="Arial" panose="020B0604020202020204" pitchFamily="34" charset="0"/>
            </a:endParaRPr>
          </a:p>
          <a:p>
            <a:pPr marL="285750" indent="-285750">
              <a:lnSpc>
                <a:spcPct val="150000"/>
              </a:lnSpc>
              <a:buFont typeface="Wingdings" panose="05000000000000000000" pitchFamily="2" charset="2"/>
              <a:buChar char="q"/>
              <a:defRPr/>
            </a:pPr>
            <a:r>
              <a:rPr kumimoji="0" lang="en-US" altLang="en-US" sz="1200" b="1" i="0" strike="noStrike" kern="1200" cap="none" spc="0" normalizeH="0" baseline="0" noProof="0" dirty="0">
                <a:ln>
                  <a:noFill/>
                </a:ln>
                <a:solidFill>
                  <a:srgbClr val="07375A"/>
                </a:solidFill>
                <a:effectLst/>
                <a:uLnTx/>
                <a:uFillTx/>
                <a:latin typeface="Arial" panose="020B0604020202020204" pitchFamily="34" charset="0"/>
                <a:ea typeface="+mn-ea"/>
                <a:cs typeface="Arial" panose="020B0604020202020204" pitchFamily="34" charset="0"/>
              </a:rPr>
              <a:t>Discontinuation of CCP Enrollment</a:t>
            </a:r>
          </a:p>
          <a:p>
            <a:pPr marL="800100" lvl="1" indent="-342900">
              <a:lnSpc>
                <a:spcPct val="150000"/>
              </a:lnSpc>
              <a:buFont typeface="Wingdings" panose="05000000000000000000" pitchFamily="2" charset="2"/>
              <a:buChar char="q"/>
              <a:defRPr/>
            </a:pPr>
            <a:r>
              <a:rPr lang="en-US" altLang="en-US" sz="1050" b="1" dirty="0">
                <a:solidFill>
                  <a:srgbClr val="07375A"/>
                </a:solidFill>
                <a:latin typeface="Arial" panose="020B0604020202020204" pitchFamily="34" charset="0"/>
                <a:cs typeface="Arial" panose="020B0604020202020204" pitchFamily="34" charset="0"/>
              </a:rPr>
              <a:t>If a 2.0 cumulative GPA is not met after a subsequent semester of Academic Concern, the student will no longer be eligible to participate in CCP. Discontinuation will not prevent students from enrolling at Wake Tech upon graduating from high school.</a:t>
            </a:r>
          </a:p>
          <a:p>
            <a:pPr marL="800100" lvl="1" indent="-342900">
              <a:lnSpc>
                <a:spcPct val="150000"/>
              </a:lnSpc>
              <a:buFont typeface="Wingdings" panose="05000000000000000000" pitchFamily="2" charset="2"/>
              <a:buChar char="q"/>
              <a:defRPr/>
            </a:pPr>
            <a:endParaRPr lang="en-US" altLang="en-US" sz="1400" b="1" dirty="0">
              <a:solidFill>
                <a:srgbClr val="07375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409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87B5D0-EAB6-7945-FA10-F8946EF090A1}"/>
              </a:ext>
            </a:extLst>
          </p:cNvPr>
          <p:cNvSpPr txBox="1"/>
          <p:nvPr/>
        </p:nvSpPr>
        <p:spPr>
          <a:xfrm>
            <a:off x="-4880" y="-226651"/>
            <a:ext cx="9144000" cy="761491"/>
          </a:xfrm>
          <a:prstGeom prst="rect">
            <a:avLst/>
          </a:prstGeom>
          <a:noFill/>
        </p:spPr>
        <p:txBody>
          <a:bodyPr wrap="square" rtlCol="0">
            <a:spAutoFit/>
          </a:bodyPr>
          <a:lstStyle/>
          <a:p>
            <a:pPr algn="ctr">
              <a:lnSpc>
                <a:spcPct val="150000"/>
              </a:lnSpc>
              <a:defRPr/>
            </a:pPr>
            <a:r>
              <a:rPr lang="en-US" altLang="en-US" sz="3200" b="1" dirty="0">
                <a:solidFill>
                  <a:srgbClr val="07375A"/>
                </a:solidFill>
                <a:latin typeface="Garamond" panose="02020404030301010803" pitchFamily="18" charset="0"/>
                <a:cs typeface="Arial" panose="020B0604020202020204" pitchFamily="34" charset="0"/>
              </a:rPr>
              <a:t>Campus Resources</a:t>
            </a:r>
          </a:p>
        </p:txBody>
      </p:sp>
      <p:pic>
        <p:nvPicPr>
          <p:cNvPr id="3" name="Picture 2" descr="The Care Center">
            <a:extLst>
              <a:ext uri="{FF2B5EF4-FFF2-40B4-BE49-F238E27FC236}">
                <a16:creationId xmlns:a16="http://schemas.microsoft.com/office/drawing/2014/main" id="{0EE58AAA-7764-2F03-6449-0CAEDCFCF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9387" y="586822"/>
            <a:ext cx="3705225" cy="11001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Pathways Success Scholars">
            <a:extLst>
              <a:ext uri="{FF2B5EF4-FFF2-40B4-BE49-F238E27FC236}">
                <a16:creationId xmlns:a16="http://schemas.microsoft.com/office/drawing/2014/main" id="{34F0B87E-3E83-31D9-00D7-4B9B24A5AA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738971"/>
            <a:ext cx="3025973" cy="12336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Disability Support Services">
            <a:extLst>
              <a:ext uri="{FF2B5EF4-FFF2-40B4-BE49-F238E27FC236}">
                <a16:creationId xmlns:a16="http://schemas.microsoft.com/office/drawing/2014/main" id="{74AFF9CB-0E13-843F-D8ED-B02537D4C4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3799" y="1754228"/>
            <a:ext cx="1989709" cy="12336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Fostering Bright Futures">
            <a:extLst>
              <a:ext uri="{FF2B5EF4-FFF2-40B4-BE49-F238E27FC236}">
                <a16:creationId xmlns:a16="http://schemas.microsoft.com/office/drawing/2014/main" id="{5D93422B-778C-0D49-A6BF-5CAA9470B9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1752497"/>
            <a:ext cx="2819400" cy="12336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ILC Tutoring Appointments">
            <a:extLst>
              <a:ext uri="{FF2B5EF4-FFF2-40B4-BE49-F238E27FC236}">
                <a16:creationId xmlns:a16="http://schemas.microsoft.com/office/drawing/2014/main" id="{4B50BBF1-8383-D319-3F0D-B934CEBA16A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57164" y="3141450"/>
            <a:ext cx="1989709" cy="12336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cademic Success Centers">
            <a:extLst>
              <a:ext uri="{FF2B5EF4-FFF2-40B4-BE49-F238E27FC236}">
                <a16:creationId xmlns:a16="http://schemas.microsoft.com/office/drawing/2014/main" id="{0FE90AD9-0130-01AA-EEEA-34D1EBA043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25200" y="3141449"/>
            <a:ext cx="3025973" cy="1233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9985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4" y="74097"/>
            <a:ext cx="9144000" cy="585514"/>
          </a:xfrm>
        </p:spPr>
        <p:txBody>
          <a:bodyPr/>
          <a:lstStyle/>
          <a:p>
            <a:pPr algn="ctr">
              <a:defRPr/>
            </a:pPr>
            <a:r>
              <a:rPr lang="en-US" sz="3200" b="1" dirty="0">
                <a:solidFill>
                  <a:srgbClr val="07375A"/>
                </a:solidFill>
                <a:latin typeface="Garamond" panose="02020404030301010803" pitchFamily="18" charset="0"/>
              </a:rPr>
              <a:t>Begin Application Process</a:t>
            </a:r>
            <a:endParaRPr lang="en-US" sz="3200" dirty="0">
              <a:solidFill>
                <a:srgbClr val="07375A"/>
              </a:solidFill>
              <a:latin typeface="Garamond" panose="02020404030301010803" pitchFamily="18" charset="0"/>
            </a:endParaRPr>
          </a:p>
        </p:txBody>
      </p:sp>
      <p:pic>
        <p:nvPicPr>
          <p:cNvPr id="7" name="Picture 6" descr="A picture containing company name&#10;&#10;Description automatically generated">
            <a:extLst>
              <a:ext uri="{FF2B5EF4-FFF2-40B4-BE49-F238E27FC236}">
                <a16:creationId xmlns:a16="http://schemas.microsoft.com/office/drawing/2014/main" id="{32B85EFE-137C-423E-A812-E6FB9F0825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9887" y="3646357"/>
            <a:ext cx="1600202" cy="834404"/>
          </a:xfrm>
          <a:prstGeom prst="rect">
            <a:avLst/>
          </a:prstGeom>
        </p:spPr>
      </p:pic>
      <p:pic>
        <p:nvPicPr>
          <p:cNvPr id="4" name="Picture 3" descr="A sign in front of a building&#10;&#10;Description automatically generated with medium confidence">
            <a:extLst>
              <a:ext uri="{FF2B5EF4-FFF2-40B4-BE49-F238E27FC236}">
                <a16:creationId xmlns:a16="http://schemas.microsoft.com/office/drawing/2014/main" id="{B91FC9D5-741E-4EF3-AB6E-5F00985709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2625" y="736323"/>
            <a:ext cx="5238750" cy="2832580"/>
          </a:xfrm>
          <a:prstGeom prst="rect">
            <a:avLst/>
          </a:prstGeom>
        </p:spPr>
      </p:pic>
      <p:sp>
        <p:nvSpPr>
          <p:cNvPr id="11" name="Title 1">
            <a:extLst>
              <a:ext uri="{FF2B5EF4-FFF2-40B4-BE49-F238E27FC236}">
                <a16:creationId xmlns:a16="http://schemas.microsoft.com/office/drawing/2014/main" id="{F83B26F5-CB2F-4E59-AFD5-DF80101BFF29}"/>
              </a:ext>
            </a:extLst>
          </p:cNvPr>
          <p:cNvSpPr txBox="1">
            <a:spLocks/>
          </p:cNvSpPr>
          <p:nvPr/>
        </p:nvSpPr>
        <p:spPr>
          <a:xfrm>
            <a:off x="-15240" y="3882610"/>
            <a:ext cx="9144000" cy="5855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defRPr/>
            </a:pPr>
            <a:endParaRPr lang="en-US" sz="1600" dirty="0">
              <a:solidFill>
                <a:srgbClr val="07375A"/>
              </a:solidFill>
              <a:latin typeface="Garamond" panose="02020404030301010803" pitchFamily="18" charset="0"/>
            </a:endParaRPr>
          </a:p>
        </p:txBody>
      </p:sp>
    </p:spTree>
    <p:extLst>
      <p:ext uri="{BB962C8B-B14F-4D97-AF65-F5344CB8AC3E}">
        <p14:creationId xmlns:p14="http://schemas.microsoft.com/office/powerpoint/2010/main" val="3465669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D0BD59B-E2D8-4C0A-B5D0-B96F225260C7}"/>
              </a:ext>
            </a:extLst>
          </p:cNvPr>
          <p:cNvSpPr txBox="1">
            <a:spLocks/>
          </p:cNvSpPr>
          <p:nvPr/>
        </p:nvSpPr>
        <p:spPr>
          <a:xfrm>
            <a:off x="1371600" y="895350"/>
            <a:ext cx="9144000"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7375A"/>
                </a:solidFill>
                <a:latin typeface="Garamond" panose="02020404030301010803" pitchFamily="18" charset="0"/>
                <a:ea typeface="Verdana" panose="020B0604030504040204" pitchFamily="34" charset="0"/>
                <a:cs typeface="Arial" panose="020B0604020202020204" pitchFamily="34" charset="0"/>
              </a:rPr>
              <a:t>Thank You!</a:t>
            </a:r>
          </a:p>
        </p:txBody>
      </p:sp>
      <p:pic>
        <p:nvPicPr>
          <p:cNvPr id="4" name="Picture 3" descr="A picture containing company name&#10;&#10;Description automatically generated">
            <a:extLst>
              <a:ext uri="{FF2B5EF4-FFF2-40B4-BE49-F238E27FC236}">
                <a16:creationId xmlns:a16="http://schemas.microsoft.com/office/drawing/2014/main" id="{8E68E7CE-FD74-4052-9BE3-C5F3EB328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4733" y="1773548"/>
            <a:ext cx="4745738" cy="2474602"/>
          </a:xfrm>
          <a:prstGeom prst="rect">
            <a:avLst/>
          </a:prstGeom>
        </p:spPr>
      </p:pic>
      <p:pic>
        <p:nvPicPr>
          <p:cNvPr id="7" name="Picture 6" descr="Open House location marker.png">
            <a:extLst>
              <a:ext uri="{FF2B5EF4-FFF2-40B4-BE49-F238E27FC236}">
                <a16:creationId xmlns:a16="http://schemas.microsoft.com/office/drawing/2014/main" id="{4A51D4E8-49A0-4CC1-8D05-E73BB0CE51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61950"/>
            <a:ext cx="2706405" cy="3886200"/>
          </a:xfrm>
          <a:prstGeom prst="rect">
            <a:avLst/>
          </a:prstGeom>
        </p:spPr>
      </p:pic>
    </p:spTree>
    <p:extLst>
      <p:ext uri="{BB962C8B-B14F-4D97-AF65-F5344CB8AC3E}">
        <p14:creationId xmlns:p14="http://schemas.microsoft.com/office/powerpoint/2010/main" val="221141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8670AF-DD32-44A8-820E-795638C71B05}"/>
              </a:ext>
            </a:extLst>
          </p:cNvPr>
          <p:cNvSpPr txBox="1"/>
          <p:nvPr/>
        </p:nvSpPr>
        <p:spPr>
          <a:xfrm>
            <a:off x="0" y="1123950"/>
            <a:ext cx="9144000" cy="830997"/>
          </a:xfrm>
          <a:prstGeom prst="rect">
            <a:avLst/>
          </a:prstGeom>
          <a:noFill/>
        </p:spPr>
        <p:txBody>
          <a:bodyPr wrap="square" rtlCol="0">
            <a:spAutoFit/>
          </a:bodyPr>
          <a:lstStyle/>
          <a:p>
            <a:pPr algn="ctr">
              <a:defRPr/>
            </a:pPr>
            <a:endParaRPr lang="en-US" altLang="en-US" sz="1600" b="1" dirty="0">
              <a:solidFill>
                <a:srgbClr val="07375A"/>
              </a:solidFill>
              <a:latin typeface="Arial" panose="020B0604020202020204" pitchFamily="34" charset="0"/>
              <a:cs typeface="Arial" panose="020B0604020202020204" pitchFamily="34" charset="0"/>
            </a:endParaRPr>
          </a:p>
          <a:p>
            <a:pPr algn="ctr">
              <a:defRPr/>
            </a:pPr>
            <a:endParaRPr lang="en-US" altLang="en-US" sz="1600" b="1" dirty="0">
              <a:solidFill>
                <a:srgbClr val="07375A"/>
              </a:solidFill>
              <a:latin typeface="Arial" panose="020B0604020202020204" pitchFamily="34" charset="0"/>
              <a:cs typeface="Arial" panose="020B0604020202020204" pitchFamily="34" charset="0"/>
            </a:endParaRPr>
          </a:p>
          <a:p>
            <a:pPr algn="ctr">
              <a:defRPr/>
            </a:pPr>
            <a:endParaRPr lang="en-US" altLang="en-US" sz="1600" b="1" dirty="0">
              <a:solidFill>
                <a:srgbClr val="07375A"/>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A87B5D0-EAB6-7945-FA10-F8946EF090A1}"/>
              </a:ext>
            </a:extLst>
          </p:cNvPr>
          <p:cNvSpPr txBox="1"/>
          <p:nvPr/>
        </p:nvSpPr>
        <p:spPr>
          <a:xfrm>
            <a:off x="0" y="1117410"/>
            <a:ext cx="9144000" cy="2995692"/>
          </a:xfrm>
          <a:prstGeom prst="rect">
            <a:avLst/>
          </a:prstGeom>
          <a:noFill/>
        </p:spPr>
        <p:txBody>
          <a:bodyPr wrap="square" rtlCol="0">
            <a:spAutoFit/>
          </a:bodyPr>
          <a:lstStyle/>
          <a:p>
            <a:pPr algn="ctr">
              <a:lnSpc>
                <a:spcPct val="150000"/>
              </a:lnSpc>
              <a:defRPr/>
            </a:pPr>
            <a:r>
              <a:rPr lang="en-US" altLang="en-US" sz="2000" b="1" u="sng" dirty="0">
                <a:solidFill>
                  <a:srgbClr val="07375A"/>
                </a:solidFill>
                <a:latin typeface="Arial" panose="020B0604020202020204" pitchFamily="34" charset="0"/>
                <a:cs typeface="Arial" panose="020B0604020202020204" pitchFamily="34" charset="0"/>
              </a:rPr>
              <a:t>Discussion Points</a:t>
            </a:r>
            <a:endParaRPr lang="en-US" altLang="en-US" sz="2000" b="1" dirty="0">
              <a:solidFill>
                <a:srgbClr val="07375A"/>
              </a:solidFill>
              <a:latin typeface="Arial" panose="020B0604020202020204" pitchFamily="34" charset="0"/>
              <a:cs typeface="Arial" panose="020B0604020202020204" pitchFamily="34" charset="0"/>
            </a:endParaRPr>
          </a:p>
          <a:p>
            <a:pPr algn="ctr">
              <a:lnSpc>
                <a:spcPct val="150000"/>
              </a:lnSpc>
              <a:defRPr/>
            </a:pPr>
            <a:r>
              <a:rPr lang="en-US" altLang="en-US" b="1" dirty="0">
                <a:solidFill>
                  <a:srgbClr val="07375A"/>
                </a:solidFill>
                <a:latin typeface="Arial" panose="020B0604020202020204" pitchFamily="34" charset="0"/>
                <a:cs typeface="Arial" panose="020B0604020202020204" pitchFamily="34" charset="0"/>
              </a:rPr>
              <a:t>Introductions</a:t>
            </a:r>
            <a:br>
              <a:rPr lang="en-US" altLang="en-US" b="1" dirty="0">
                <a:solidFill>
                  <a:srgbClr val="07375A"/>
                </a:solidFill>
                <a:latin typeface="Arial" panose="020B0604020202020204" pitchFamily="34" charset="0"/>
                <a:cs typeface="Arial" panose="020B0604020202020204" pitchFamily="34" charset="0"/>
              </a:rPr>
            </a:br>
            <a:r>
              <a:rPr lang="en-US" altLang="en-US" b="1" dirty="0">
                <a:solidFill>
                  <a:srgbClr val="07375A"/>
                </a:solidFill>
                <a:latin typeface="Arial" panose="020B0604020202020204" pitchFamily="34" charset="0"/>
                <a:cs typeface="Arial" panose="020B0604020202020204" pitchFamily="34" charset="0"/>
              </a:rPr>
              <a:t>General Overview</a:t>
            </a:r>
            <a:br>
              <a:rPr lang="en-US" altLang="en-US" b="1" dirty="0">
                <a:solidFill>
                  <a:srgbClr val="07375A"/>
                </a:solidFill>
                <a:latin typeface="Arial" panose="020B0604020202020204" pitchFamily="34" charset="0"/>
                <a:cs typeface="Arial" panose="020B0604020202020204" pitchFamily="34" charset="0"/>
              </a:rPr>
            </a:br>
            <a:r>
              <a:rPr lang="en-US" altLang="en-US" b="1" dirty="0">
                <a:solidFill>
                  <a:srgbClr val="07375A"/>
                </a:solidFill>
                <a:latin typeface="Arial" panose="020B0604020202020204" pitchFamily="34" charset="0"/>
                <a:cs typeface="Arial" panose="020B0604020202020204" pitchFamily="34" charset="0"/>
              </a:rPr>
              <a:t>Pathways Option</a:t>
            </a:r>
            <a:br>
              <a:rPr lang="en-US" altLang="en-US" b="1" dirty="0">
                <a:solidFill>
                  <a:srgbClr val="07375A"/>
                </a:solidFill>
                <a:latin typeface="Arial" panose="020B0604020202020204" pitchFamily="34" charset="0"/>
                <a:cs typeface="Arial" panose="020B0604020202020204" pitchFamily="34" charset="0"/>
              </a:rPr>
            </a:br>
            <a:r>
              <a:rPr lang="en-US" altLang="en-US" b="1" dirty="0">
                <a:solidFill>
                  <a:srgbClr val="07375A"/>
                </a:solidFill>
                <a:latin typeface="Arial" panose="020B0604020202020204" pitchFamily="34" charset="0"/>
                <a:cs typeface="Arial" panose="020B0604020202020204" pitchFamily="34" charset="0"/>
              </a:rPr>
              <a:t>Eligibility Requirements</a:t>
            </a:r>
          </a:p>
          <a:p>
            <a:pPr algn="ctr">
              <a:lnSpc>
                <a:spcPct val="150000"/>
              </a:lnSpc>
              <a:defRPr/>
            </a:pPr>
            <a:r>
              <a:rPr lang="en-US" altLang="en-US" b="1" dirty="0">
                <a:solidFill>
                  <a:srgbClr val="07375A"/>
                </a:solidFill>
                <a:latin typeface="Arial" panose="020B0604020202020204" pitchFamily="34" charset="0"/>
                <a:cs typeface="Arial" panose="020B0604020202020204" pitchFamily="34" charset="0"/>
              </a:rPr>
              <a:t>Expectations &amp; Resources</a:t>
            </a:r>
          </a:p>
          <a:p>
            <a:pPr algn="ctr">
              <a:lnSpc>
                <a:spcPct val="150000"/>
              </a:lnSpc>
              <a:defRPr/>
            </a:pPr>
            <a:r>
              <a:rPr lang="en-US" altLang="en-US" b="1" dirty="0">
                <a:solidFill>
                  <a:srgbClr val="07375A"/>
                </a:solidFill>
                <a:latin typeface="Arial" panose="020B0604020202020204" pitchFamily="34" charset="0"/>
                <a:cs typeface="Arial" panose="020B0604020202020204" pitchFamily="34" charset="0"/>
              </a:rPr>
              <a:t>Begin Application Process</a:t>
            </a:r>
          </a:p>
        </p:txBody>
      </p:sp>
      <p:pic>
        <p:nvPicPr>
          <p:cNvPr id="3" name="Picture 2" descr="A picture containing company name&#10;&#10;Description automatically generated">
            <a:extLst>
              <a:ext uri="{FF2B5EF4-FFF2-40B4-BE49-F238E27FC236}">
                <a16:creationId xmlns:a16="http://schemas.microsoft.com/office/drawing/2014/main" id="{2DB37382-B482-0E43-DE46-71883DBCEB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0"/>
            <a:ext cx="2057400" cy="1157288"/>
          </a:xfrm>
          <a:prstGeom prst="rect">
            <a:avLst/>
          </a:prstGeom>
        </p:spPr>
      </p:pic>
    </p:spTree>
    <p:extLst>
      <p:ext uri="{BB962C8B-B14F-4D97-AF65-F5344CB8AC3E}">
        <p14:creationId xmlns:p14="http://schemas.microsoft.com/office/powerpoint/2010/main" val="189267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85514"/>
          </a:xfrm>
        </p:spPr>
        <p:txBody>
          <a:bodyPr/>
          <a:lstStyle/>
          <a:p>
            <a:pPr algn="ctr">
              <a:defRPr/>
            </a:pPr>
            <a:r>
              <a:rPr lang="en-US" sz="3200" b="1" dirty="0">
                <a:solidFill>
                  <a:srgbClr val="07375A"/>
                </a:solidFill>
                <a:latin typeface="Garamond" panose="02020404030301010803" pitchFamily="18" charset="0"/>
              </a:rPr>
              <a:t>Career and College Promise Team</a:t>
            </a:r>
            <a:endParaRPr lang="en-US" sz="3200" dirty="0">
              <a:solidFill>
                <a:srgbClr val="07375A"/>
              </a:solidFill>
              <a:latin typeface="Garamond" panose="02020404030301010803" pitchFamily="18" charset="0"/>
            </a:endParaRPr>
          </a:p>
        </p:txBody>
      </p:sp>
      <p:pic>
        <p:nvPicPr>
          <p:cNvPr id="7" name="Picture 6" descr="A picture containing company name&#10;&#10;Description automatically generated">
            <a:extLst>
              <a:ext uri="{FF2B5EF4-FFF2-40B4-BE49-F238E27FC236}">
                <a16:creationId xmlns:a16="http://schemas.microsoft.com/office/drawing/2014/main" id="{32B85EFE-137C-423E-A812-E6FB9F0825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9887" y="3646357"/>
            <a:ext cx="1600202" cy="834404"/>
          </a:xfrm>
          <a:prstGeom prst="rect">
            <a:avLst/>
          </a:prstGeom>
        </p:spPr>
      </p:pic>
      <p:pic>
        <p:nvPicPr>
          <p:cNvPr id="4" name="Picture 3">
            <a:extLst>
              <a:ext uri="{FF2B5EF4-FFF2-40B4-BE49-F238E27FC236}">
                <a16:creationId xmlns:a16="http://schemas.microsoft.com/office/drawing/2014/main" id="{92801F3C-E77D-DCDF-2017-B48B585227CD}"/>
              </a:ext>
            </a:extLst>
          </p:cNvPr>
          <p:cNvPicPr>
            <a:picLocks noChangeAspect="1"/>
          </p:cNvPicPr>
          <p:nvPr/>
        </p:nvPicPr>
        <p:blipFill>
          <a:blip r:embed="rId4"/>
          <a:stretch>
            <a:fillRect/>
          </a:stretch>
        </p:blipFill>
        <p:spPr>
          <a:xfrm>
            <a:off x="2413992" y="514350"/>
            <a:ext cx="4905648" cy="3816760"/>
          </a:xfrm>
          <a:prstGeom prst="rect">
            <a:avLst/>
          </a:prstGeom>
        </p:spPr>
      </p:pic>
      <p:pic>
        <p:nvPicPr>
          <p:cNvPr id="9" name="Picture 8">
            <a:extLst>
              <a:ext uri="{FF2B5EF4-FFF2-40B4-BE49-F238E27FC236}">
                <a16:creationId xmlns:a16="http://schemas.microsoft.com/office/drawing/2014/main" id="{916D63BA-9E0A-66A6-B239-CE658848243D}"/>
              </a:ext>
            </a:extLst>
          </p:cNvPr>
          <p:cNvPicPr>
            <a:picLocks noChangeAspect="1"/>
          </p:cNvPicPr>
          <p:nvPr/>
        </p:nvPicPr>
        <p:blipFill>
          <a:blip r:embed="rId5"/>
          <a:stretch>
            <a:fillRect/>
          </a:stretch>
        </p:blipFill>
        <p:spPr>
          <a:xfrm>
            <a:off x="2429116" y="514350"/>
            <a:ext cx="4905647" cy="3074930"/>
          </a:xfrm>
          <a:prstGeom prst="rect">
            <a:avLst/>
          </a:prstGeom>
        </p:spPr>
      </p:pic>
    </p:spTree>
    <p:extLst>
      <p:ext uri="{BB962C8B-B14F-4D97-AF65-F5344CB8AC3E}">
        <p14:creationId xmlns:p14="http://schemas.microsoft.com/office/powerpoint/2010/main" val="238337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22"/>
            <a:ext cx="9144000" cy="585514"/>
          </a:xfrm>
        </p:spPr>
        <p:txBody>
          <a:bodyPr/>
          <a:lstStyle/>
          <a:p>
            <a:pPr algn="ctr">
              <a:defRPr/>
            </a:pPr>
            <a:r>
              <a:rPr lang="en-US" sz="3200" b="1" dirty="0">
                <a:solidFill>
                  <a:srgbClr val="07375A"/>
                </a:solidFill>
                <a:latin typeface="Garamond" panose="02020404030301010803" pitchFamily="18" charset="0"/>
              </a:rPr>
              <a:t>What is Career &amp; College Promise?</a:t>
            </a:r>
            <a:endParaRPr lang="en-US" sz="3200" dirty="0">
              <a:solidFill>
                <a:srgbClr val="07375A"/>
              </a:solidFill>
              <a:latin typeface="Garamond" panose="02020404030301010803" pitchFamily="18" charset="0"/>
            </a:endParaRPr>
          </a:p>
        </p:txBody>
      </p:sp>
      <p:pic>
        <p:nvPicPr>
          <p:cNvPr id="7" name="Picture 6" descr="A picture containing company name&#10;&#10;Description automatically generated">
            <a:extLst>
              <a:ext uri="{FF2B5EF4-FFF2-40B4-BE49-F238E27FC236}">
                <a16:creationId xmlns:a16="http://schemas.microsoft.com/office/drawing/2014/main" id="{32B85EFE-137C-423E-A812-E6FB9F0825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9887" y="3646357"/>
            <a:ext cx="1600202" cy="834404"/>
          </a:xfrm>
          <a:prstGeom prst="rect">
            <a:avLst/>
          </a:prstGeom>
        </p:spPr>
      </p:pic>
      <p:sp>
        <p:nvSpPr>
          <p:cNvPr id="13" name="Content Placeholder 2">
            <a:extLst>
              <a:ext uri="{FF2B5EF4-FFF2-40B4-BE49-F238E27FC236}">
                <a16:creationId xmlns:a16="http://schemas.microsoft.com/office/drawing/2014/main" id="{1ED97DDC-02B9-4A21-A1AC-1A3EC3AFC017}"/>
              </a:ext>
            </a:extLst>
          </p:cNvPr>
          <p:cNvSpPr txBox="1">
            <a:spLocks/>
          </p:cNvSpPr>
          <p:nvPr/>
        </p:nvSpPr>
        <p:spPr bwMode="auto">
          <a:xfrm>
            <a:off x="1485898" y="1102963"/>
            <a:ext cx="6172200" cy="23259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altLang="en-US" sz="1800" dirty="0">
                <a:solidFill>
                  <a:schemeClr val="tx2"/>
                </a:solidFill>
                <a:latin typeface="Garamond" panose="02020404030301010803" pitchFamily="18" charset="0"/>
                <a:ea typeface="ＭＳ Ｐゴシック" panose="020B0600070205080204" pitchFamily="34" charset="-128"/>
              </a:rPr>
              <a:t>The Career and College Promise Program (CCP) is a </a:t>
            </a:r>
            <a:r>
              <a:rPr lang="en-US" altLang="en-US" sz="1800" b="1" dirty="0">
                <a:solidFill>
                  <a:schemeClr val="tx2"/>
                </a:solidFill>
                <a:latin typeface="Garamond" panose="02020404030301010803" pitchFamily="18" charset="0"/>
                <a:ea typeface="ＭＳ Ｐゴシック" panose="020B0600070205080204" pitchFamily="34" charset="-128"/>
              </a:rPr>
              <a:t>dual-enrollment </a:t>
            </a:r>
            <a:r>
              <a:rPr lang="en-US" altLang="en-US" sz="1800" dirty="0">
                <a:solidFill>
                  <a:schemeClr val="tx2"/>
                </a:solidFill>
                <a:latin typeface="Garamond" panose="02020404030301010803" pitchFamily="18" charset="0"/>
                <a:ea typeface="ＭＳ Ｐゴシック" panose="020B0600070205080204" pitchFamily="34" charset="-128"/>
              </a:rPr>
              <a:t>program designed to provide </a:t>
            </a:r>
            <a:r>
              <a:rPr lang="en-US" altLang="en-US" sz="1800" b="1" dirty="0">
                <a:solidFill>
                  <a:schemeClr val="tx2"/>
                </a:solidFill>
                <a:latin typeface="Garamond" panose="02020404030301010803" pitchFamily="18" charset="0"/>
                <a:ea typeface="ＭＳ Ｐゴシック" panose="020B0600070205080204" pitchFamily="34" charset="-128"/>
              </a:rPr>
              <a:t>eligible</a:t>
            </a:r>
            <a:r>
              <a:rPr lang="en-US" altLang="en-US" sz="1800" dirty="0">
                <a:solidFill>
                  <a:schemeClr val="tx2"/>
                </a:solidFill>
                <a:latin typeface="Garamond" panose="02020404030301010803" pitchFamily="18" charset="0"/>
                <a:ea typeface="ＭＳ Ｐゴシック" panose="020B0600070205080204" pitchFamily="34" charset="-128"/>
              </a:rPr>
              <a:t> </a:t>
            </a:r>
          </a:p>
          <a:p>
            <a:pPr marL="0" indent="0" algn="ctr">
              <a:buFont typeface="Arial"/>
              <a:buNone/>
            </a:pPr>
            <a:r>
              <a:rPr lang="en-US" altLang="en-US" sz="1800" b="1" dirty="0">
                <a:solidFill>
                  <a:schemeClr val="tx2"/>
                </a:solidFill>
                <a:latin typeface="Garamond" panose="02020404030301010803" pitchFamily="18" charset="0"/>
                <a:ea typeface="ＭＳ Ｐゴシック" panose="020B0600070205080204" pitchFamily="34" charset="-128"/>
              </a:rPr>
              <a:t>NC high school students </a:t>
            </a:r>
            <a:r>
              <a:rPr lang="en-US" altLang="en-US" sz="1800" dirty="0">
                <a:solidFill>
                  <a:schemeClr val="tx2"/>
                </a:solidFill>
                <a:latin typeface="Garamond" panose="02020404030301010803" pitchFamily="18" charset="0"/>
                <a:ea typeface="ＭＳ Ｐゴシック" panose="020B0600070205080204" pitchFamily="34" charset="-128"/>
              </a:rPr>
              <a:t>an opportunity to </a:t>
            </a:r>
          </a:p>
          <a:p>
            <a:pPr marL="0" indent="0" algn="ctr">
              <a:buFont typeface="Arial"/>
              <a:buNone/>
            </a:pPr>
            <a:r>
              <a:rPr lang="en-US" altLang="en-US" sz="1800" b="1" dirty="0">
                <a:solidFill>
                  <a:schemeClr val="tx2"/>
                </a:solidFill>
                <a:latin typeface="Garamond" panose="02020404030301010803" pitchFamily="18" charset="0"/>
                <a:ea typeface="ＭＳ Ｐゴシック" panose="020B0600070205080204" pitchFamily="34" charset="-128"/>
              </a:rPr>
              <a:t>earn college credit </a:t>
            </a:r>
            <a:r>
              <a:rPr lang="en-US" altLang="en-US" sz="1800" dirty="0">
                <a:solidFill>
                  <a:schemeClr val="tx2"/>
                </a:solidFill>
                <a:latin typeface="Garamond" panose="02020404030301010803" pitchFamily="18" charset="0"/>
                <a:ea typeface="ＭＳ Ｐゴシック" panose="020B0600070205080204" pitchFamily="34" charset="-128"/>
              </a:rPr>
              <a:t>while still in high school.</a:t>
            </a:r>
            <a:br>
              <a:rPr lang="en-US" altLang="en-US" sz="1800" dirty="0">
                <a:solidFill>
                  <a:schemeClr val="tx2"/>
                </a:solidFill>
                <a:latin typeface="Garamond" panose="02020404030301010803" pitchFamily="18" charset="0"/>
                <a:ea typeface="ＭＳ Ｐゴシック" panose="020B0600070205080204" pitchFamily="34" charset="-128"/>
              </a:rPr>
            </a:br>
            <a:endParaRPr lang="en-US" altLang="en-US" sz="1800" dirty="0">
              <a:solidFill>
                <a:schemeClr val="tx2"/>
              </a:solidFill>
              <a:latin typeface="Garamond" panose="02020404030301010803" pitchFamily="18" charset="0"/>
              <a:ea typeface="ＭＳ Ｐゴシック" panose="020B0600070205080204" pitchFamily="34" charset="-128"/>
            </a:endParaRPr>
          </a:p>
          <a:p>
            <a:pPr marL="0" indent="0" algn="ctr">
              <a:buFont typeface="Arial"/>
              <a:buNone/>
            </a:pPr>
            <a:r>
              <a:rPr lang="en-US" altLang="en-US" sz="1800" dirty="0">
                <a:solidFill>
                  <a:schemeClr val="tx2"/>
                </a:solidFill>
                <a:latin typeface="Garamond" panose="02020404030301010803" pitchFamily="18" charset="0"/>
                <a:ea typeface="ＭＳ Ｐゴシック" panose="020B0600070205080204" pitchFamily="34" charset="-128"/>
              </a:rPr>
              <a:t>Career and College Promise is a state-mandated program administered by Wake Tech.</a:t>
            </a:r>
            <a:br>
              <a:rPr lang="en-US" altLang="en-US" sz="1800" dirty="0">
                <a:solidFill>
                  <a:schemeClr val="tx2"/>
                </a:solidFill>
                <a:latin typeface="Garamond" panose="02020404030301010803" pitchFamily="18" charset="0"/>
                <a:ea typeface="ＭＳ Ｐゴシック" panose="020B0600070205080204" pitchFamily="34" charset="-128"/>
              </a:rPr>
            </a:br>
            <a:endParaRPr lang="en-US" altLang="en-US" sz="1800" dirty="0">
              <a:solidFill>
                <a:schemeClr val="tx2"/>
              </a:solidFill>
              <a:latin typeface="Garamond" panose="02020404030301010803" pitchFamily="18" charset="0"/>
              <a:ea typeface="ＭＳ Ｐゴシック" panose="020B0600070205080204" pitchFamily="34" charset="-128"/>
            </a:endParaRPr>
          </a:p>
        </p:txBody>
      </p:sp>
    </p:spTree>
    <p:extLst>
      <p:ext uri="{BB962C8B-B14F-4D97-AF65-F5344CB8AC3E}">
        <p14:creationId xmlns:p14="http://schemas.microsoft.com/office/powerpoint/2010/main" val="2561460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126936"/>
            <a:ext cx="9144000" cy="585514"/>
          </a:xfrm>
        </p:spPr>
        <p:txBody>
          <a:bodyPr/>
          <a:lstStyle/>
          <a:p>
            <a:pPr algn="ctr">
              <a:defRPr/>
            </a:pPr>
            <a:r>
              <a:rPr lang="en-US" sz="3200" b="1" dirty="0">
                <a:solidFill>
                  <a:srgbClr val="07375A"/>
                </a:solidFill>
                <a:latin typeface="Garamond" panose="02020404030301010803" pitchFamily="18" charset="0"/>
              </a:rPr>
              <a:t>Benefits of Enrolling in CCP…</a:t>
            </a:r>
            <a:endParaRPr lang="en-US" sz="3200" dirty="0">
              <a:solidFill>
                <a:srgbClr val="07375A"/>
              </a:solidFill>
              <a:latin typeface="Garamond" panose="02020404030301010803" pitchFamily="18" charset="0"/>
            </a:endParaRPr>
          </a:p>
        </p:txBody>
      </p:sp>
      <p:pic>
        <p:nvPicPr>
          <p:cNvPr id="7" name="Picture 6" descr="A picture containing company name&#10;&#10;Description automatically generated">
            <a:extLst>
              <a:ext uri="{FF2B5EF4-FFF2-40B4-BE49-F238E27FC236}">
                <a16:creationId xmlns:a16="http://schemas.microsoft.com/office/drawing/2014/main" id="{32B85EFE-137C-423E-A812-E6FB9F0825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9887" y="3646357"/>
            <a:ext cx="1600202" cy="834404"/>
          </a:xfrm>
          <a:prstGeom prst="rect">
            <a:avLst/>
          </a:prstGeom>
        </p:spPr>
      </p:pic>
      <p:sp>
        <p:nvSpPr>
          <p:cNvPr id="3" name="TextBox 2">
            <a:extLst>
              <a:ext uri="{FF2B5EF4-FFF2-40B4-BE49-F238E27FC236}">
                <a16:creationId xmlns:a16="http://schemas.microsoft.com/office/drawing/2014/main" id="{18E99CF3-E3D4-4B89-A485-37E42A3B7C11}"/>
              </a:ext>
            </a:extLst>
          </p:cNvPr>
          <p:cNvSpPr txBox="1"/>
          <p:nvPr/>
        </p:nvSpPr>
        <p:spPr>
          <a:xfrm>
            <a:off x="1925753" y="884258"/>
            <a:ext cx="5292487" cy="52322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400" b="1" dirty="0">
                <a:latin typeface="Garamond" panose="02020404030301010803" pitchFamily="18" charset="0"/>
              </a:rPr>
              <a:t>Assists with admission into future college of choice – demonstrates college readiness and rigor</a:t>
            </a:r>
          </a:p>
        </p:txBody>
      </p:sp>
      <p:sp>
        <p:nvSpPr>
          <p:cNvPr id="13" name="TextBox 12">
            <a:extLst>
              <a:ext uri="{FF2B5EF4-FFF2-40B4-BE49-F238E27FC236}">
                <a16:creationId xmlns:a16="http://schemas.microsoft.com/office/drawing/2014/main" id="{42808E9A-0354-4884-89B5-61BC31A1422B}"/>
              </a:ext>
            </a:extLst>
          </p:cNvPr>
          <p:cNvSpPr txBox="1"/>
          <p:nvPr/>
        </p:nvSpPr>
        <p:spPr>
          <a:xfrm>
            <a:off x="1925752" y="1905170"/>
            <a:ext cx="5292487" cy="30777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400" b="1" dirty="0">
                <a:latin typeface="Garamond" panose="02020404030301010803" pitchFamily="18" charset="0"/>
              </a:rPr>
              <a:t>Introduces the “college experience” to students</a:t>
            </a:r>
          </a:p>
        </p:txBody>
      </p:sp>
      <p:sp>
        <p:nvSpPr>
          <p:cNvPr id="14" name="TextBox 13">
            <a:extLst>
              <a:ext uri="{FF2B5EF4-FFF2-40B4-BE49-F238E27FC236}">
                <a16:creationId xmlns:a16="http://schemas.microsoft.com/office/drawing/2014/main" id="{BF53676A-D3F4-4958-8FEA-C576738BE4BF}"/>
              </a:ext>
            </a:extLst>
          </p:cNvPr>
          <p:cNvSpPr txBox="1"/>
          <p:nvPr/>
        </p:nvSpPr>
        <p:spPr>
          <a:xfrm>
            <a:off x="1925752" y="2882447"/>
            <a:ext cx="5292487" cy="52322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400" b="1" dirty="0">
                <a:latin typeface="Garamond" panose="02020404030301010803" pitchFamily="18" charset="0"/>
              </a:rPr>
              <a:t>Provides a jumpstart to career plans, job training, skills, and certifications</a:t>
            </a:r>
          </a:p>
        </p:txBody>
      </p:sp>
    </p:spTree>
    <p:extLst>
      <p:ext uri="{BB962C8B-B14F-4D97-AF65-F5344CB8AC3E}">
        <p14:creationId xmlns:p14="http://schemas.microsoft.com/office/powerpoint/2010/main" val="2302597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126936"/>
            <a:ext cx="9144000" cy="585514"/>
          </a:xfrm>
        </p:spPr>
        <p:txBody>
          <a:bodyPr/>
          <a:lstStyle/>
          <a:p>
            <a:pPr algn="ctr">
              <a:defRPr/>
            </a:pPr>
            <a:r>
              <a:rPr lang="en-US" sz="3200" b="1" dirty="0">
                <a:solidFill>
                  <a:srgbClr val="07375A"/>
                </a:solidFill>
                <a:latin typeface="Garamond" panose="02020404030301010803" pitchFamily="18" charset="0"/>
              </a:rPr>
              <a:t>Benefits of Enrolling in CCP… (cont.)</a:t>
            </a:r>
            <a:endParaRPr lang="en-US" sz="3200" dirty="0">
              <a:solidFill>
                <a:srgbClr val="07375A"/>
              </a:solidFill>
              <a:latin typeface="Garamond" panose="02020404030301010803" pitchFamily="18" charset="0"/>
            </a:endParaRPr>
          </a:p>
        </p:txBody>
      </p:sp>
      <p:pic>
        <p:nvPicPr>
          <p:cNvPr id="7" name="Picture 6" descr="A picture containing company name&#10;&#10;Description automatically generated">
            <a:extLst>
              <a:ext uri="{FF2B5EF4-FFF2-40B4-BE49-F238E27FC236}">
                <a16:creationId xmlns:a16="http://schemas.microsoft.com/office/drawing/2014/main" id="{32B85EFE-137C-423E-A812-E6FB9F0825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9887" y="3646357"/>
            <a:ext cx="1600202" cy="834404"/>
          </a:xfrm>
          <a:prstGeom prst="rect">
            <a:avLst/>
          </a:prstGeom>
        </p:spPr>
      </p:pic>
      <p:sp>
        <p:nvSpPr>
          <p:cNvPr id="15" name="TextBox 14">
            <a:extLst>
              <a:ext uri="{FF2B5EF4-FFF2-40B4-BE49-F238E27FC236}">
                <a16:creationId xmlns:a16="http://schemas.microsoft.com/office/drawing/2014/main" id="{C09FC2A4-04B6-4007-99A2-4473007EDBD2}"/>
              </a:ext>
            </a:extLst>
          </p:cNvPr>
          <p:cNvSpPr txBox="1"/>
          <p:nvPr/>
        </p:nvSpPr>
        <p:spPr>
          <a:xfrm>
            <a:off x="1925753" y="801354"/>
            <a:ext cx="5292487" cy="58477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1600" b="1" dirty="0">
                <a:latin typeface="Garamond" panose="02020404030301010803" pitchFamily="18" charset="0"/>
              </a:rPr>
              <a:t>Saves students and parents money on college tuition and lightens the course load for future college enrollment!</a:t>
            </a:r>
          </a:p>
        </p:txBody>
      </p:sp>
      <p:graphicFrame>
        <p:nvGraphicFramePr>
          <p:cNvPr id="4" name="Table 4">
            <a:extLst>
              <a:ext uri="{FF2B5EF4-FFF2-40B4-BE49-F238E27FC236}">
                <a16:creationId xmlns:a16="http://schemas.microsoft.com/office/drawing/2014/main" id="{6C451A7D-F14C-4233-94FF-38686DB003F1}"/>
              </a:ext>
            </a:extLst>
          </p:cNvPr>
          <p:cNvGraphicFramePr>
            <a:graphicFrameLocks noGrp="1"/>
          </p:cNvGraphicFramePr>
          <p:nvPr/>
        </p:nvGraphicFramePr>
        <p:xfrm>
          <a:off x="685800" y="2200437"/>
          <a:ext cx="7540878" cy="1427480"/>
        </p:xfrm>
        <a:graphic>
          <a:graphicData uri="http://schemas.openxmlformats.org/drawingml/2006/table">
            <a:tbl>
              <a:tblPr firstRow="1" bandRow="1">
                <a:tableStyleId>{3B4B98B0-60AC-42C2-AFA5-B58CD77FA1E5}</a:tableStyleId>
              </a:tblPr>
              <a:tblGrid>
                <a:gridCol w="1256813">
                  <a:extLst>
                    <a:ext uri="{9D8B030D-6E8A-4147-A177-3AD203B41FA5}">
                      <a16:colId xmlns:a16="http://schemas.microsoft.com/office/drawing/2014/main" val="3387525805"/>
                    </a:ext>
                  </a:extLst>
                </a:gridCol>
                <a:gridCol w="1256813">
                  <a:extLst>
                    <a:ext uri="{9D8B030D-6E8A-4147-A177-3AD203B41FA5}">
                      <a16:colId xmlns:a16="http://schemas.microsoft.com/office/drawing/2014/main" val="3363204702"/>
                    </a:ext>
                  </a:extLst>
                </a:gridCol>
                <a:gridCol w="1256813">
                  <a:extLst>
                    <a:ext uri="{9D8B030D-6E8A-4147-A177-3AD203B41FA5}">
                      <a16:colId xmlns:a16="http://schemas.microsoft.com/office/drawing/2014/main" val="444935599"/>
                    </a:ext>
                  </a:extLst>
                </a:gridCol>
                <a:gridCol w="1256813">
                  <a:extLst>
                    <a:ext uri="{9D8B030D-6E8A-4147-A177-3AD203B41FA5}">
                      <a16:colId xmlns:a16="http://schemas.microsoft.com/office/drawing/2014/main" val="2738037181"/>
                    </a:ext>
                  </a:extLst>
                </a:gridCol>
                <a:gridCol w="1256813">
                  <a:extLst>
                    <a:ext uri="{9D8B030D-6E8A-4147-A177-3AD203B41FA5}">
                      <a16:colId xmlns:a16="http://schemas.microsoft.com/office/drawing/2014/main" val="2788730042"/>
                    </a:ext>
                  </a:extLst>
                </a:gridCol>
                <a:gridCol w="1256813">
                  <a:extLst>
                    <a:ext uri="{9D8B030D-6E8A-4147-A177-3AD203B41FA5}">
                      <a16:colId xmlns:a16="http://schemas.microsoft.com/office/drawing/2014/main" val="3657369646"/>
                    </a:ext>
                  </a:extLst>
                </a:gridCol>
              </a:tblGrid>
              <a:tr h="713740">
                <a:tc>
                  <a:txBody>
                    <a:bodyPr/>
                    <a:lstStyle/>
                    <a:p>
                      <a:pPr algn="ctr"/>
                      <a:r>
                        <a:rPr lang="en-US" dirty="0">
                          <a:solidFill>
                            <a:schemeClr val="tx2"/>
                          </a:solidFill>
                        </a:rPr>
                        <a:t>CCP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2"/>
                          </a:solidFill>
                        </a:rPr>
                        <a:t>Wake Tech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2"/>
                          </a:solidFill>
                        </a:rPr>
                        <a:t>UNC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2"/>
                          </a:solidFill>
                        </a:rPr>
                        <a:t>NC A&amp;T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2"/>
                          </a:solidFill>
                        </a:rPr>
                        <a:t>Campbell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2"/>
                          </a:solidFill>
                        </a:rPr>
                        <a:t>NC State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7271371"/>
                  </a:ext>
                </a:extLst>
              </a:tr>
              <a:tr h="713740">
                <a:tc>
                  <a:txBody>
                    <a:bodyPr/>
                    <a:lstStyle/>
                    <a:p>
                      <a:pPr algn="ctr"/>
                      <a:r>
                        <a:rPr lang="en-US" dirty="0">
                          <a:solidFill>
                            <a:schemeClr val="tx2"/>
                          </a:solidFill>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2"/>
                          </a:solidFill>
                        </a:rPr>
                        <a:t>$912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2"/>
                          </a:solidFill>
                        </a:rPr>
                        <a:t>$3,509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2"/>
                          </a:solidFill>
                        </a:rPr>
                        <a:t>$1,770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2"/>
                          </a:solidFill>
                        </a:rPr>
                        <a:t>$18,875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chemeClr val="tx2"/>
                          </a:solidFill>
                        </a:rPr>
                        <a:t>$3,267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5065983"/>
                  </a:ext>
                </a:extLst>
              </a:tr>
            </a:tbl>
          </a:graphicData>
        </a:graphic>
      </p:graphicFrame>
      <p:sp>
        <p:nvSpPr>
          <p:cNvPr id="9" name="Title 1">
            <a:extLst>
              <a:ext uri="{FF2B5EF4-FFF2-40B4-BE49-F238E27FC236}">
                <a16:creationId xmlns:a16="http://schemas.microsoft.com/office/drawing/2014/main" id="{79467C47-7E98-43C0-BF5F-1163BAF0DBD6}"/>
              </a:ext>
            </a:extLst>
          </p:cNvPr>
          <p:cNvSpPr txBox="1">
            <a:spLocks/>
          </p:cNvSpPr>
          <p:nvPr/>
        </p:nvSpPr>
        <p:spPr>
          <a:xfrm>
            <a:off x="-3" y="1695992"/>
            <a:ext cx="9144000" cy="5855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defRPr/>
            </a:pPr>
            <a:r>
              <a:rPr lang="en-US" sz="3200" b="1" dirty="0">
                <a:solidFill>
                  <a:srgbClr val="07375A"/>
                </a:solidFill>
                <a:latin typeface="Garamond" panose="02020404030301010803" pitchFamily="18" charset="0"/>
              </a:rPr>
              <a:t>Tuition Comparison</a:t>
            </a:r>
            <a:endParaRPr lang="en-US" sz="3200" dirty="0">
              <a:solidFill>
                <a:srgbClr val="07375A"/>
              </a:solidFill>
              <a:latin typeface="Garamond" panose="02020404030301010803" pitchFamily="18" charset="0"/>
            </a:endParaRPr>
          </a:p>
        </p:txBody>
      </p:sp>
      <p:sp>
        <p:nvSpPr>
          <p:cNvPr id="10" name="Title 1">
            <a:extLst>
              <a:ext uri="{FF2B5EF4-FFF2-40B4-BE49-F238E27FC236}">
                <a16:creationId xmlns:a16="http://schemas.microsoft.com/office/drawing/2014/main" id="{43AAB769-4626-43B7-BA53-7465D493F812}"/>
              </a:ext>
            </a:extLst>
          </p:cNvPr>
          <p:cNvSpPr txBox="1">
            <a:spLocks/>
          </p:cNvSpPr>
          <p:nvPr/>
        </p:nvSpPr>
        <p:spPr>
          <a:xfrm>
            <a:off x="-3" y="3943350"/>
            <a:ext cx="8001003" cy="3346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defRPr/>
            </a:pPr>
            <a:r>
              <a:rPr lang="en-US" sz="1400" b="1" i="1" dirty="0">
                <a:solidFill>
                  <a:srgbClr val="07375A"/>
                </a:solidFill>
                <a:latin typeface="Garamond" panose="02020404030301010803" pitchFamily="18" charset="0"/>
              </a:rPr>
              <a:t>NOTE: Tuition costs listed are per 12 credit hours/semester for an In-State student…</a:t>
            </a:r>
            <a:br>
              <a:rPr lang="en-US" sz="1400" b="1" i="1" dirty="0">
                <a:solidFill>
                  <a:srgbClr val="07375A"/>
                </a:solidFill>
                <a:latin typeface="Garamond" panose="02020404030301010803" pitchFamily="18" charset="0"/>
              </a:rPr>
            </a:br>
            <a:r>
              <a:rPr lang="en-US" sz="1400" b="1" i="1" dirty="0">
                <a:solidFill>
                  <a:srgbClr val="07375A"/>
                </a:solidFill>
                <a:latin typeface="Garamond" panose="02020404030301010803" pitchFamily="18" charset="0"/>
              </a:rPr>
              <a:t>NOTE: Textbooks, fees, and other costs are not included in amounts listed…</a:t>
            </a:r>
            <a:endParaRPr lang="en-US" sz="1400" i="1" dirty="0">
              <a:solidFill>
                <a:srgbClr val="07375A"/>
              </a:solidFill>
              <a:latin typeface="Garamond" panose="02020404030301010803" pitchFamily="18" charset="0"/>
            </a:endParaRPr>
          </a:p>
        </p:txBody>
      </p:sp>
    </p:spTree>
    <p:extLst>
      <p:ext uri="{BB962C8B-B14F-4D97-AF65-F5344CB8AC3E}">
        <p14:creationId xmlns:p14="http://schemas.microsoft.com/office/powerpoint/2010/main" val="1548303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llage of people posing for a photo&#10;&#10;Description automatically generated">
            <a:extLst>
              <a:ext uri="{FF2B5EF4-FFF2-40B4-BE49-F238E27FC236}">
                <a16:creationId xmlns:a16="http://schemas.microsoft.com/office/drawing/2014/main" id="{E7E6E98F-9384-983F-348A-FC09E94693E1}"/>
              </a:ext>
            </a:extLst>
          </p:cNvPr>
          <p:cNvPicPr>
            <a:picLocks noChangeAspect="1"/>
          </p:cNvPicPr>
          <p:nvPr/>
        </p:nvPicPr>
        <p:blipFill rotWithShape="1">
          <a:blip r:embed="rId2">
            <a:extLst>
              <a:ext uri="{28A0092B-C50C-407E-A947-70E740481C1C}">
                <a14:useLocalDpi xmlns:a14="http://schemas.microsoft.com/office/drawing/2010/main" val="0"/>
              </a:ext>
            </a:extLst>
          </a:blip>
          <a:srcRect t="4124" b="4192"/>
          <a:stretch/>
        </p:blipFill>
        <p:spPr>
          <a:xfrm>
            <a:off x="0" y="212103"/>
            <a:ext cx="9144000" cy="4715759"/>
          </a:xfrm>
          <a:prstGeom prst="rect">
            <a:avLst/>
          </a:prstGeom>
        </p:spPr>
      </p:pic>
      <p:pic>
        <p:nvPicPr>
          <p:cNvPr id="1028" name="Picture 4" descr="Logo Nc Sticker by Wake Technical Community College">
            <a:extLst>
              <a:ext uri="{FF2B5EF4-FFF2-40B4-BE49-F238E27FC236}">
                <a16:creationId xmlns:a16="http://schemas.microsoft.com/office/drawing/2014/main" id="{3A60272A-2B5A-0930-05B5-65D2AE4086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6965" y="280207"/>
            <a:ext cx="759041" cy="759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6054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outdoor&#10;&#10;Description automatically generated">
            <a:extLst>
              <a:ext uri="{FF2B5EF4-FFF2-40B4-BE49-F238E27FC236}">
                <a16:creationId xmlns:a16="http://schemas.microsoft.com/office/drawing/2014/main" id="{24E59B92-DAC9-4ED5-85C3-9D4BB4E34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476750"/>
          </a:xfrm>
          <a:prstGeom prst="rect">
            <a:avLst/>
          </a:prstGeom>
        </p:spPr>
      </p:pic>
    </p:spTree>
    <p:extLst>
      <p:ext uri="{BB962C8B-B14F-4D97-AF65-F5344CB8AC3E}">
        <p14:creationId xmlns:p14="http://schemas.microsoft.com/office/powerpoint/2010/main" val="30513246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_rels/theme15.xml.rels><?xml version="1.0" encoding="UTF-8" standalone="yes"?>
<Relationships xmlns="http://schemas.openxmlformats.org/package/2006/relationships"><Relationship Id="rId1" Type="http://schemas.openxmlformats.org/officeDocument/2006/relationships/image" Target="../media/image4.jpg"/></Relationships>
</file>

<file path=ppt/theme/_rels/theme3.xml.rels><?xml version="1.0" encoding="UTF-8" standalone="yes"?>
<Relationships xmlns="http://schemas.openxmlformats.org/package/2006/relationships"><Relationship Id="rId1" Type="http://schemas.openxmlformats.org/officeDocument/2006/relationships/image" Target="../media/image4.jp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ake Tech PPT Template" id="{7EF35A5D-F251-894E-87D3-610B630CE9E6}" vid="{0F277895-B3EB-0F47-8CFB-70031E875AED}"/>
    </a:ext>
  </a:extLst>
</a:theme>
</file>

<file path=ppt/theme/theme10.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ke Tech PPT Template" id="{CD32F434-7A6E-2D4A-85D9-16B21CCED8D3}" vid="{60AEDD07-86D5-414E-98E4-A8C2D42CE358}"/>
    </a:ext>
  </a:extLst>
</a:theme>
</file>

<file path=ppt/theme/theme11.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ake Tech PPT Template" id="{CD32F434-7A6E-2D4A-85D9-16B21CCED8D3}" vid="{28DA2A76-A630-9B47-89AC-4F13CD864D05}"/>
    </a:ext>
  </a:extLst>
</a:theme>
</file>

<file path=ppt/theme/theme12.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ake Tech PPT Template" id="{CD32F434-7A6E-2D4A-85D9-16B21CCED8D3}" vid="{3413610F-1169-CD48-B676-D1EAA74496DF}"/>
    </a:ext>
  </a:extLst>
</a:theme>
</file>

<file path=ppt/theme/theme13.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ake Tech PPT Template" id="{CD32F434-7A6E-2D4A-85D9-16B21CCED8D3}" vid="{0609E625-2651-3742-8D6B-D6D546E94703}"/>
    </a:ext>
  </a:extLst>
</a:theme>
</file>

<file path=ppt/theme/theme14.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ake Tech PPT Template" id="{CD32F434-7A6E-2D4A-85D9-16B21CCED8D3}" vid="{D607342D-143A-6D4B-B584-53204A0CCE30}"/>
    </a:ext>
  </a:extLst>
</a:theme>
</file>

<file path=ppt/theme/theme15.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a:stretch>
        </a:blipFill>
        <a:ln>
          <a:noFill/>
        </a:ln>
      </a:spPr>
      <a:bodyPr wrap="square"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Wake Tech PPT Template" id="{CD32F434-7A6E-2D4A-85D9-16B21CCED8D3}" vid="{180FF8DD-59C3-7743-BD65-01050CB95663}"/>
    </a:ext>
  </a:extLst>
</a:theme>
</file>

<file path=ppt/theme/theme16.xml><?xml version="1.0" encoding="utf-8"?>
<a:theme xmlns:a="http://schemas.openxmlformats.org/drawingml/2006/main" name="1_Contents Slide Master">
  <a:themeElements>
    <a:clrScheme name="Custom 2">
      <a:dk1>
        <a:sysClr val="windowText" lastClr="000000"/>
      </a:dk1>
      <a:lt1>
        <a:sysClr val="window" lastClr="FFFFFF"/>
      </a:lt1>
      <a:dk2>
        <a:srgbClr val="1F497D"/>
      </a:dk2>
      <a:lt2>
        <a:srgbClr val="EEECE1"/>
      </a:lt2>
      <a:accent1>
        <a:srgbClr val="104F6E"/>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AEB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7.xml><?xml version="1.0" encoding="utf-8"?>
<a:theme xmlns:a="http://schemas.openxmlformats.org/drawingml/2006/main" name="1_Section Break Slide Master">
  <a:themeElements>
    <a:clrScheme name="Custom 2">
      <a:dk1>
        <a:sysClr val="windowText" lastClr="000000"/>
      </a:dk1>
      <a:lt1>
        <a:sysClr val="window" lastClr="FFFFFF"/>
      </a:lt1>
      <a:dk2>
        <a:srgbClr val="1F497D"/>
      </a:dk2>
      <a:lt2>
        <a:srgbClr val="EEECE1"/>
      </a:lt2>
      <a:accent1>
        <a:srgbClr val="104F6E"/>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ake Tech PPT Template" id="{7EF35A5D-F251-894E-87D3-610B630CE9E6}" vid="{EA3C8CB1-DDD9-7F42-88BF-14CFBE967DC8}"/>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a:stretch>
            <a:fillRect/>
          </a:stretch>
        </a:blipFill>
        <a:ln>
          <a:noFill/>
        </a:ln>
      </a:spPr>
      <a:bodyPr wrap="square" rtlCol="0" anchor="ctr">
        <a:noAutofit/>
      </a:bodyP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Wake Tech PPT Template" id="{7EF35A5D-F251-894E-87D3-610B630CE9E6}" vid="{0B3D5A91-F462-E049-A1FA-F2B542264E08}"/>
    </a:ext>
  </a:extLst>
</a:theme>
</file>

<file path=ppt/theme/theme4.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ke Tech PPT Template" id="{7EF35A5D-F251-894E-87D3-610B630CE9E6}" vid="{71287EDC-E232-0C4C-8879-ABA5883EF071}"/>
    </a:ext>
  </a:extLst>
</a:theme>
</file>

<file path=ppt/theme/theme5.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ake Tech PPT Template" id="{7EF35A5D-F251-894E-87D3-610B630CE9E6}" vid="{8E3C69B3-0FCD-B341-9181-5D35F733F11E}"/>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ake Tech PPT Template" id="{7EF35A5D-F251-894E-87D3-610B630CE9E6}" vid="{FDD323E7-4F42-3641-9324-911227EBD555}"/>
    </a:ext>
  </a:extLst>
</a:theme>
</file>

<file path=ppt/theme/theme7.xml><?xml version="1.0" encoding="utf-8"?>
<a:theme xmlns:a="http://schemas.openxmlformats.org/drawingml/2006/main" name="Contents Slide Master">
  <a:themeElements>
    <a:clrScheme name="ALLPPT-COLOR-A19">
      <a:dk1>
        <a:sysClr val="windowText" lastClr="000000"/>
      </a:dk1>
      <a:lt1>
        <a:sysClr val="window" lastClr="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AEB8"/>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Section Break Slide Master">
  <a:themeElements>
    <a:clrScheme name="ALLPPT-COLOR-A19">
      <a:dk1>
        <a:sysClr val="windowText" lastClr="000000"/>
      </a:dk1>
      <a:lt1>
        <a:sysClr val="window" lastClr="FFFFFF"/>
      </a:lt1>
      <a:dk2>
        <a:srgbClr val="1F497D"/>
      </a:dk2>
      <a:lt2>
        <a:srgbClr val="EEECE1"/>
      </a:lt2>
      <a:accent1>
        <a:srgbClr val="32AEB8"/>
      </a:accent1>
      <a:accent2>
        <a:srgbClr val="F2A40D"/>
      </a:accent2>
      <a:accent3>
        <a:srgbClr val="32AEB8"/>
      </a:accent3>
      <a:accent4>
        <a:srgbClr val="F2A40D"/>
      </a:accent4>
      <a:accent5>
        <a:srgbClr val="32AEB8"/>
      </a:accent5>
      <a:accent6>
        <a:srgbClr val="F2A40D"/>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CC83A69C669740AC590FFBEAC58E82" ma:contentTypeVersion="0" ma:contentTypeDescription="Create a new document." ma:contentTypeScope="" ma:versionID="b88c3ce11a746a4575c33cd6dae7ef60">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B5F479E-ACCA-46AC-AC8D-A19B5415CEB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15B5B469-A65F-4D3E-BDDC-16986764F77C}">
  <ds:schemaRefs>
    <ds:schemaRef ds:uri="http://www.w3.org/XML/1998/namespac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C738CAF6-FC57-4AB3-B9F0-61A8AE8A245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Custom Design</Template>
  <TotalTime>6079</TotalTime>
  <Words>2262</Words>
  <Application>Microsoft Office PowerPoint</Application>
  <PresentationFormat>On-screen Show (16:9)</PresentationFormat>
  <Paragraphs>172</Paragraphs>
  <Slides>23</Slides>
  <Notes>22</Notes>
  <HiddenSlides>0</HiddenSlides>
  <MMClips>0</MMClips>
  <ScaleCrop>false</ScaleCrop>
  <HeadingPairs>
    <vt:vector size="6" baseType="variant">
      <vt:variant>
        <vt:lpstr>Fonts Used</vt:lpstr>
      </vt:variant>
      <vt:variant>
        <vt:i4>7</vt:i4>
      </vt:variant>
      <vt:variant>
        <vt:lpstr>Theme</vt:lpstr>
      </vt:variant>
      <vt:variant>
        <vt:i4>17</vt:i4>
      </vt:variant>
      <vt:variant>
        <vt:lpstr>Slide Titles</vt:lpstr>
      </vt:variant>
      <vt:variant>
        <vt:i4>23</vt:i4>
      </vt:variant>
    </vt:vector>
  </HeadingPairs>
  <TitlesOfParts>
    <vt:vector size="47" baseType="lpstr">
      <vt:lpstr>Arial</vt:lpstr>
      <vt:lpstr>Calibri</vt:lpstr>
      <vt:lpstr>EB Garamond</vt:lpstr>
      <vt:lpstr>Garamond</vt:lpstr>
      <vt:lpstr>Symbol</vt:lpstr>
      <vt:lpstr>Times New Roman</vt:lpstr>
      <vt:lpstr>Wingdings</vt:lpstr>
      <vt:lpstr>Custom Design</vt:lpstr>
      <vt:lpstr>1_Custom Design</vt:lpstr>
      <vt:lpstr>3_Custom Design</vt:lpstr>
      <vt:lpstr>4_Custom Design</vt:lpstr>
      <vt:lpstr>5_Custom Design</vt:lpstr>
      <vt:lpstr>2_Custom Design</vt:lpstr>
      <vt:lpstr>Contents Slide Master</vt:lpstr>
      <vt:lpstr>Section Break Slide Master</vt:lpstr>
      <vt:lpstr>6_Custom Design</vt:lpstr>
      <vt:lpstr>7_Custom Design</vt:lpstr>
      <vt:lpstr>8_Custom Design</vt:lpstr>
      <vt:lpstr>9_Custom Design</vt:lpstr>
      <vt:lpstr>10_Custom Design</vt:lpstr>
      <vt:lpstr>11_Custom Design</vt:lpstr>
      <vt:lpstr>12_Custom Design</vt:lpstr>
      <vt:lpstr>1_Contents Slide Master</vt:lpstr>
      <vt:lpstr>1_Section Break Slide Master</vt:lpstr>
      <vt:lpstr>PowerPoint Presentation</vt:lpstr>
      <vt:lpstr>PowerPoint Presentation</vt:lpstr>
      <vt:lpstr>PowerPoint Presentation</vt:lpstr>
      <vt:lpstr>Career and College Promise Team</vt:lpstr>
      <vt:lpstr>What is Career &amp; College Promise?</vt:lpstr>
      <vt:lpstr>Benefits of Enrolling in CCP…</vt:lpstr>
      <vt:lpstr>Benefits of Enrolling in CCP… (cont.)</vt:lpstr>
      <vt:lpstr>PowerPoint Presentation</vt:lpstr>
      <vt:lpstr>PowerPoint Presentation</vt:lpstr>
      <vt:lpstr>PowerPoint Presentation</vt:lpstr>
      <vt:lpstr>PowerPoint Presentation</vt:lpstr>
      <vt:lpstr>PowerPoint Presentation</vt:lpstr>
      <vt:lpstr>College Transfer (CT) Pathway</vt:lpstr>
      <vt:lpstr>College Transfer (CT) Pathway Eligibility </vt:lpstr>
      <vt:lpstr>Things You Should Know Before Applying!</vt:lpstr>
      <vt:lpstr>Things You Should Know Before Applying!</vt:lpstr>
      <vt:lpstr>PowerPoint Presentation</vt:lpstr>
      <vt:lpstr>PowerPoint Presentation</vt:lpstr>
      <vt:lpstr>PowerPoint Presentation</vt:lpstr>
      <vt:lpstr>PowerPoint Presentation</vt:lpstr>
      <vt:lpstr>PowerPoint Presentation</vt:lpstr>
      <vt:lpstr>Begin Application Process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J. Coppedge</dc:creator>
  <cp:lastModifiedBy>Kevin Blake Hunt</cp:lastModifiedBy>
  <cp:revision>29</cp:revision>
  <cp:lastPrinted>2021-04-07T19:31:57Z</cp:lastPrinted>
  <dcterms:created xsi:type="dcterms:W3CDTF">2021-03-18T13:45:39Z</dcterms:created>
  <dcterms:modified xsi:type="dcterms:W3CDTF">2024-12-04T22:51:05Z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0x0101003CCC83A69C669740AC590FFBEAC58E82</vt:lpwstr>
  </property>
</Properties>
</file>